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3"/>
  </p:notesMasterIdLst>
  <p:sldIdLst>
    <p:sldId id="256" r:id="rId2"/>
    <p:sldId id="258" r:id="rId3"/>
    <p:sldId id="262" r:id="rId4"/>
    <p:sldId id="259" r:id="rId5"/>
    <p:sldId id="283" r:id="rId6"/>
    <p:sldId id="284" r:id="rId7"/>
    <p:sldId id="285" r:id="rId8"/>
    <p:sldId id="260" r:id="rId9"/>
    <p:sldId id="261" r:id="rId10"/>
    <p:sldId id="286" r:id="rId11"/>
    <p:sldId id="287" r:id="rId12"/>
    <p:sldId id="264" r:id="rId13"/>
    <p:sldId id="265" r:id="rId14"/>
    <p:sldId id="288" r:id="rId15"/>
    <p:sldId id="289" r:id="rId16"/>
    <p:sldId id="290" r:id="rId17"/>
    <p:sldId id="292" r:id="rId18"/>
    <p:sldId id="293" r:id="rId19"/>
    <p:sldId id="294" r:id="rId20"/>
    <p:sldId id="291" r:id="rId21"/>
    <p:sldId id="278" r:id="rId22"/>
  </p:sldIdLst>
  <p:sldSz cx="9144000" cy="5143500" type="screen16x9"/>
  <p:notesSz cx="6858000" cy="9144000"/>
  <p:embeddedFontLst>
    <p:embeddedFont>
      <p:font typeface="Roboto Slab Light" panose="020B0604020202020204" charset="0"/>
      <p:regular r:id="rId24"/>
      <p:bold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Abel" panose="020B0604020202020204" charset="0"/>
      <p:regular r:id="rId30"/>
    </p:embeddedFont>
    <p:embeddedFont>
      <p:font typeface="Roboto Slab" panose="020B060402020202020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E6E353BB-9A5A-4951-9DB9-D2E0A9A4ECB4}">
  <a:tblStyle styleId="{E6E353BB-9A5A-4951-9DB9-D2E0A9A4EC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4" autoAdjust="0"/>
    <p:restoredTop sz="94660"/>
  </p:normalViewPr>
  <p:slideViewPr>
    <p:cSldViewPr>
      <p:cViewPr varScale="1">
        <p:scale>
          <a:sx n="88" d="100"/>
          <a:sy n="88" d="100"/>
        </p:scale>
        <p:origin x="-804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171393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 txBox="1">
            <a:spLocks noGrp="1"/>
          </p:cNvSpPr>
          <p:nvPr>
            <p:ph type="ctrTitle"/>
          </p:nvPr>
        </p:nvSpPr>
        <p:spPr>
          <a:xfrm>
            <a:off x="1638300" y="1991825"/>
            <a:ext cx="586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ctrTitle"/>
          </p:nvPr>
        </p:nvSpPr>
        <p:spPr>
          <a:xfrm>
            <a:off x="1695450" y="1583350"/>
            <a:ext cx="5753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1695450" y="2992454"/>
            <a:ext cx="5753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03" name="Google Shape;103;p3"/>
          <p:cNvSpPr/>
          <p:nvPr/>
        </p:nvSpPr>
        <p:spPr>
          <a:xfrm>
            <a:off x="3929100" y="2838450"/>
            <a:ext cx="1285800" cy="9600"/>
          </a:xfrm>
          <a:prstGeom prst="rect">
            <a:avLst/>
          </a:prstGeom>
          <a:solidFill>
            <a:srgbClr val="00329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body" idx="1"/>
          </p:nvPr>
        </p:nvSpPr>
        <p:spPr>
          <a:xfrm>
            <a:off x="1809750" y="1476000"/>
            <a:ext cx="55245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Font typeface="Roboto Slab Light"/>
              <a:buChar char="-"/>
              <a:defRPr sz="3000"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106" name="Google Shape;106;p4"/>
          <p:cNvSpPr txBox="1"/>
          <p:nvPr/>
        </p:nvSpPr>
        <p:spPr>
          <a:xfrm>
            <a:off x="3593400" y="2479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FFFF"/>
                </a:solidFill>
              </a:rPr>
              <a:t>“</a:t>
            </a:r>
            <a:endParaRPr sz="7200" b="1">
              <a:solidFill>
                <a:srgbClr val="FFFFFF"/>
              </a:solidFill>
            </a:endParaRPr>
          </a:p>
        </p:txBody>
      </p:sp>
      <p:sp>
        <p:nvSpPr>
          <p:cNvPr id="107" name="Google Shape;107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3929100" y="1123950"/>
            <a:ext cx="1285800" cy="9600"/>
          </a:xfrm>
          <a:prstGeom prst="rect">
            <a:avLst/>
          </a:prstGeom>
          <a:solidFill>
            <a:srgbClr val="00329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5"/>
          <p:cNvSpPr/>
          <p:nvPr/>
        </p:nvSpPr>
        <p:spPr>
          <a:xfrm>
            <a:off x="3929100" y="1123950"/>
            <a:ext cx="1285800" cy="9600"/>
          </a:xfrm>
          <a:prstGeom prst="rect">
            <a:avLst/>
          </a:prstGeom>
          <a:solidFill>
            <a:srgbClr val="00329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5"/>
          <p:cNvSpPr txBox="1">
            <a:spLocks noGrp="1"/>
          </p:cNvSpPr>
          <p:nvPr>
            <p:ph type="body" idx="1"/>
          </p:nvPr>
        </p:nvSpPr>
        <p:spPr>
          <a:xfrm>
            <a:off x="1114425" y="1316095"/>
            <a:ext cx="6915300" cy="3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-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9pPr>
          </a:lstStyle>
          <a:p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/>
          <p:nvPr/>
        </p:nvSpPr>
        <p:spPr>
          <a:xfrm>
            <a:off x="3929100" y="1123950"/>
            <a:ext cx="1285800" cy="9600"/>
          </a:xfrm>
          <a:prstGeom prst="rect">
            <a:avLst/>
          </a:prstGeom>
          <a:solidFill>
            <a:srgbClr val="00329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7"/>
          <p:cNvSpPr txBox="1">
            <a:spLocks noGrp="1"/>
          </p:cNvSpPr>
          <p:nvPr>
            <p:ph type="body" idx="1"/>
          </p:nvPr>
        </p:nvSpPr>
        <p:spPr>
          <a:xfrm>
            <a:off x="685800" y="1352550"/>
            <a:ext cx="24846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-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9pPr>
          </a:lstStyle>
          <a:p>
            <a:endParaRPr/>
          </a:p>
        </p:txBody>
      </p:sp>
      <p:sp>
        <p:nvSpPr>
          <p:cNvPr id="124" name="Google Shape;124;p7"/>
          <p:cNvSpPr txBox="1">
            <a:spLocks noGrp="1"/>
          </p:cNvSpPr>
          <p:nvPr>
            <p:ph type="body" idx="2"/>
          </p:nvPr>
        </p:nvSpPr>
        <p:spPr>
          <a:xfrm>
            <a:off x="3297649" y="1352550"/>
            <a:ext cx="24846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-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9pPr>
          </a:lstStyle>
          <a:p>
            <a:endParaRPr/>
          </a:p>
        </p:txBody>
      </p:sp>
      <p:sp>
        <p:nvSpPr>
          <p:cNvPr id="125" name="Google Shape;125;p7"/>
          <p:cNvSpPr txBox="1">
            <a:spLocks noGrp="1"/>
          </p:cNvSpPr>
          <p:nvPr>
            <p:ph type="body" idx="3"/>
          </p:nvPr>
        </p:nvSpPr>
        <p:spPr>
          <a:xfrm>
            <a:off x="5909498" y="1352550"/>
            <a:ext cx="24846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-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9pPr>
          </a:lstStyle>
          <a:p>
            <a:endParaRPr/>
          </a:p>
        </p:txBody>
      </p:sp>
      <p:sp>
        <p:nvSpPr>
          <p:cNvPr id="126" name="Google Shape;126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9"/>
          <p:cNvSpPr txBox="1">
            <a:spLocks noGrp="1"/>
          </p:cNvSpPr>
          <p:nvPr>
            <p:ph type="body" idx="1"/>
          </p:nvPr>
        </p:nvSpPr>
        <p:spPr>
          <a:xfrm>
            <a:off x="1762125" y="4253900"/>
            <a:ext cx="561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9"/>
          <p:cNvSpPr/>
          <p:nvPr/>
        </p:nvSpPr>
        <p:spPr>
          <a:xfrm>
            <a:off x="3929100" y="4171950"/>
            <a:ext cx="1285800" cy="9600"/>
          </a:xfrm>
          <a:prstGeom prst="rect">
            <a:avLst/>
          </a:prstGeom>
          <a:solidFill>
            <a:srgbClr val="00329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2AC7D7"/>
            </a:gs>
            <a:gs pos="82000">
              <a:srgbClr val="0D7FD1"/>
            </a:gs>
            <a:gs pos="100000">
              <a:srgbClr val="184DE2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168697" y="-180346"/>
            <a:ext cx="9501192" cy="5491843"/>
            <a:chOff x="-168697" y="-180346"/>
            <a:chExt cx="9501192" cy="5491843"/>
          </a:xfrm>
        </p:grpSpPr>
        <p:sp>
          <p:nvSpPr>
            <p:cNvPr id="7" name="Google Shape;7;p1"/>
            <p:cNvSpPr/>
            <p:nvPr/>
          </p:nvSpPr>
          <p:spPr>
            <a:xfrm rot="-5165075">
              <a:off x="-149313" y="-76480"/>
              <a:ext cx="248388" cy="248376"/>
            </a:xfrm>
            <a:custGeom>
              <a:avLst/>
              <a:gdLst/>
              <a:ahLst/>
              <a:cxnLst/>
              <a:rect l="l" t="t" r="r" b="b"/>
              <a:pathLst>
                <a:path w="21135" h="21134" extrusionOk="0">
                  <a:moveTo>
                    <a:pt x="17317" y="1549"/>
                  </a:moveTo>
                  <a:lnTo>
                    <a:pt x="17483" y="1604"/>
                  </a:lnTo>
                  <a:lnTo>
                    <a:pt x="17649" y="1715"/>
                  </a:lnTo>
                  <a:lnTo>
                    <a:pt x="17815" y="1826"/>
                  </a:lnTo>
                  <a:lnTo>
                    <a:pt x="19309" y="3319"/>
                  </a:lnTo>
                  <a:lnTo>
                    <a:pt x="19419" y="3485"/>
                  </a:lnTo>
                  <a:lnTo>
                    <a:pt x="19530" y="3651"/>
                  </a:lnTo>
                  <a:lnTo>
                    <a:pt x="19585" y="3817"/>
                  </a:lnTo>
                  <a:lnTo>
                    <a:pt x="19585" y="4039"/>
                  </a:lnTo>
                  <a:lnTo>
                    <a:pt x="19585" y="4205"/>
                  </a:lnTo>
                  <a:lnTo>
                    <a:pt x="19530" y="4426"/>
                  </a:lnTo>
                  <a:lnTo>
                    <a:pt x="19419" y="4592"/>
                  </a:lnTo>
                  <a:lnTo>
                    <a:pt x="19309" y="4703"/>
                  </a:lnTo>
                  <a:lnTo>
                    <a:pt x="17151" y="6915"/>
                  </a:lnTo>
                  <a:lnTo>
                    <a:pt x="14219" y="4039"/>
                  </a:lnTo>
                  <a:lnTo>
                    <a:pt x="16432" y="1826"/>
                  </a:lnTo>
                  <a:lnTo>
                    <a:pt x="16598" y="1715"/>
                  </a:lnTo>
                  <a:lnTo>
                    <a:pt x="16764" y="1604"/>
                  </a:lnTo>
                  <a:lnTo>
                    <a:pt x="16930" y="1549"/>
                  </a:lnTo>
                  <a:close/>
                  <a:moveTo>
                    <a:pt x="13168" y="5090"/>
                  </a:moveTo>
                  <a:lnTo>
                    <a:pt x="14053" y="6030"/>
                  </a:lnTo>
                  <a:lnTo>
                    <a:pt x="5312" y="14716"/>
                  </a:lnTo>
                  <a:lnTo>
                    <a:pt x="3763" y="14716"/>
                  </a:lnTo>
                  <a:lnTo>
                    <a:pt x="3652" y="14606"/>
                  </a:lnTo>
                  <a:lnTo>
                    <a:pt x="13168" y="5090"/>
                  </a:lnTo>
                  <a:close/>
                  <a:moveTo>
                    <a:pt x="15160" y="7081"/>
                  </a:moveTo>
                  <a:lnTo>
                    <a:pt x="16045" y="8022"/>
                  </a:lnTo>
                  <a:lnTo>
                    <a:pt x="6529" y="17482"/>
                  </a:lnTo>
                  <a:lnTo>
                    <a:pt x="6418" y="17372"/>
                  </a:lnTo>
                  <a:lnTo>
                    <a:pt x="6418" y="15823"/>
                  </a:lnTo>
                  <a:lnTo>
                    <a:pt x="15160" y="7081"/>
                  </a:lnTo>
                  <a:close/>
                  <a:moveTo>
                    <a:pt x="2933" y="16044"/>
                  </a:moveTo>
                  <a:lnTo>
                    <a:pt x="3154" y="16210"/>
                  </a:lnTo>
                  <a:lnTo>
                    <a:pt x="3431" y="16265"/>
                  </a:lnTo>
                  <a:lnTo>
                    <a:pt x="4869" y="16265"/>
                  </a:lnTo>
                  <a:lnTo>
                    <a:pt x="4869" y="17704"/>
                  </a:lnTo>
                  <a:lnTo>
                    <a:pt x="4925" y="17980"/>
                  </a:lnTo>
                  <a:lnTo>
                    <a:pt x="5090" y="18202"/>
                  </a:lnTo>
                  <a:lnTo>
                    <a:pt x="3707" y="18644"/>
                  </a:lnTo>
                  <a:lnTo>
                    <a:pt x="2490" y="17427"/>
                  </a:lnTo>
                  <a:lnTo>
                    <a:pt x="2933" y="16044"/>
                  </a:lnTo>
                  <a:close/>
                  <a:moveTo>
                    <a:pt x="1992" y="19087"/>
                  </a:moveTo>
                  <a:lnTo>
                    <a:pt x="2048" y="19142"/>
                  </a:lnTo>
                  <a:lnTo>
                    <a:pt x="1937" y="19197"/>
                  </a:lnTo>
                  <a:lnTo>
                    <a:pt x="1992" y="19087"/>
                  </a:lnTo>
                  <a:close/>
                  <a:moveTo>
                    <a:pt x="17151" y="0"/>
                  </a:moveTo>
                  <a:lnTo>
                    <a:pt x="16653" y="55"/>
                  </a:lnTo>
                  <a:lnTo>
                    <a:pt x="16155" y="221"/>
                  </a:lnTo>
                  <a:lnTo>
                    <a:pt x="15713" y="443"/>
                  </a:lnTo>
                  <a:lnTo>
                    <a:pt x="15325" y="775"/>
                  </a:lnTo>
                  <a:lnTo>
                    <a:pt x="12615" y="3485"/>
                  </a:lnTo>
                  <a:lnTo>
                    <a:pt x="1992" y="14052"/>
                  </a:lnTo>
                  <a:lnTo>
                    <a:pt x="1882" y="14218"/>
                  </a:lnTo>
                  <a:lnTo>
                    <a:pt x="1826" y="14384"/>
                  </a:lnTo>
                  <a:lnTo>
                    <a:pt x="56" y="20138"/>
                  </a:lnTo>
                  <a:lnTo>
                    <a:pt x="1" y="20359"/>
                  </a:lnTo>
                  <a:lnTo>
                    <a:pt x="56" y="20525"/>
                  </a:lnTo>
                  <a:lnTo>
                    <a:pt x="111" y="20746"/>
                  </a:lnTo>
                  <a:lnTo>
                    <a:pt x="222" y="20912"/>
                  </a:lnTo>
                  <a:lnTo>
                    <a:pt x="499" y="21078"/>
                  </a:lnTo>
                  <a:lnTo>
                    <a:pt x="775" y="21134"/>
                  </a:lnTo>
                  <a:lnTo>
                    <a:pt x="996" y="21078"/>
                  </a:lnTo>
                  <a:lnTo>
                    <a:pt x="6750" y="19308"/>
                  </a:lnTo>
                  <a:lnTo>
                    <a:pt x="6806" y="19308"/>
                  </a:lnTo>
                  <a:lnTo>
                    <a:pt x="6916" y="19253"/>
                  </a:lnTo>
                  <a:lnTo>
                    <a:pt x="7082" y="19142"/>
                  </a:lnTo>
                  <a:lnTo>
                    <a:pt x="17649" y="8520"/>
                  </a:lnTo>
                  <a:lnTo>
                    <a:pt x="20415" y="5809"/>
                  </a:lnTo>
                  <a:lnTo>
                    <a:pt x="20692" y="5422"/>
                  </a:lnTo>
                  <a:lnTo>
                    <a:pt x="20969" y="4979"/>
                  </a:lnTo>
                  <a:lnTo>
                    <a:pt x="21079" y="4537"/>
                  </a:lnTo>
                  <a:lnTo>
                    <a:pt x="21135" y="4039"/>
                  </a:lnTo>
                  <a:lnTo>
                    <a:pt x="21079" y="3541"/>
                  </a:lnTo>
                  <a:lnTo>
                    <a:pt x="20969" y="3043"/>
                  </a:lnTo>
                  <a:lnTo>
                    <a:pt x="20692" y="2600"/>
                  </a:lnTo>
                  <a:lnTo>
                    <a:pt x="20415" y="2213"/>
                  </a:lnTo>
                  <a:lnTo>
                    <a:pt x="18922" y="775"/>
                  </a:lnTo>
                  <a:lnTo>
                    <a:pt x="18534" y="443"/>
                  </a:lnTo>
                  <a:lnTo>
                    <a:pt x="18092" y="221"/>
                  </a:lnTo>
                  <a:lnTo>
                    <a:pt x="17594" y="55"/>
                  </a:lnTo>
                  <a:lnTo>
                    <a:pt x="1715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1199003" y="209866"/>
              <a:ext cx="252291" cy="230173"/>
            </a:xfrm>
            <a:custGeom>
              <a:avLst/>
              <a:gdLst/>
              <a:ahLst/>
              <a:cxnLst/>
              <a:rect l="l" t="t" r="r" b="b"/>
              <a:pathLst>
                <a:path w="21467" h="19585" extrusionOk="0">
                  <a:moveTo>
                    <a:pt x="15823" y="0"/>
                  </a:moveTo>
                  <a:lnTo>
                    <a:pt x="15270" y="55"/>
                  </a:lnTo>
                  <a:lnTo>
                    <a:pt x="14716" y="111"/>
                  </a:lnTo>
                  <a:lnTo>
                    <a:pt x="14163" y="277"/>
                  </a:lnTo>
                  <a:lnTo>
                    <a:pt x="13665" y="443"/>
                  </a:lnTo>
                  <a:lnTo>
                    <a:pt x="13167" y="664"/>
                  </a:lnTo>
                  <a:lnTo>
                    <a:pt x="12725" y="941"/>
                  </a:lnTo>
                  <a:lnTo>
                    <a:pt x="12282" y="1272"/>
                  </a:lnTo>
                  <a:lnTo>
                    <a:pt x="11840" y="1660"/>
                  </a:lnTo>
                  <a:lnTo>
                    <a:pt x="1273" y="12282"/>
                  </a:lnTo>
                  <a:lnTo>
                    <a:pt x="941" y="12559"/>
                  </a:lnTo>
                  <a:lnTo>
                    <a:pt x="719" y="12946"/>
                  </a:lnTo>
                  <a:lnTo>
                    <a:pt x="498" y="13278"/>
                  </a:lnTo>
                  <a:lnTo>
                    <a:pt x="332" y="13665"/>
                  </a:lnTo>
                  <a:lnTo>
                    <a:pt x="166" y="14052"/>
                  </a:lnTo>
                  <a:lnTo>
                    <a:pt x="56" y="14495"/>
                  </a:lnTo>
                  <a:lnTo>
                    <a:pt x="0" y="14882"/>
                  </a:lnTo>
                  <a:lnTo>
                    <a:pt x="0" y="15325"/>
                  </a:lnTo>
                  <a:lnTo>
                    <a:pt x="0" y="15712"/>
                  </a:lnTo>
                  <a:lnTo>
                    <a:pt x="56" y="16099"/>
                  </a:lnTo>
                  <a:lnTo>
                    <a:pt x="166" y="16542"/>
                  </a:lnTo>
                  <a:lnTo>
                    <a:pt x="332" y="16929"/>
                  </a:lnTo>
                  <a:lnTo>
                    <a:pt x="498" y="17316"/>
                  </a:lnTo>
                  <a:lnTo>
                    <a:pt x="719" y="17648"/>
                  </a:lnTo>
                  <a:lnTo>
                    <a:pt x="941" y="18036"/>
                  </a:lnTo>
                  <a:lnTo>
                    <a:pt x="1273" y="18368"/>
                  </a:lnTo>
                  <a:lnTo>
                    <a:pt x="1605" y="18644"/>
                  </a:lnTo>
                  <a:lnTo>
                    <a:pt x="1937" y="18921"/>
                  </a:lnTo>
                  <a:lnTo>
                    <a:pt x="2324" y="19087"/>
                  </a:lnTo>
                  <a:lnTo>
                    <a:pt x="2656" y="19308"/>
                  </a:lnTo>
                  <a:lnTo>
                    <a:pt x="3098" y="19419"/>
                  </a:lnTo>
                  <a:lnTo>
                    <a:pt x="3486" y="19529"/>
                  </a:lnTo>
                  <a:lnTo>
                    <a:pt x="3873" y="19585"/>
                  </a:lnTo>
                  <a:lnTo>
                    <a:pt x="4703" y="19585"/>
                  </a:lnTo>
                  <a:lnTo>
                    <a:pt x="5145" y="19529"/>
                  </a:lnTo>
                  <a:lnTo>
                    <a:pt x="5533" y="19419"/>
                  </a:lnTo>
                  <a:lnTo>
                    <a:pt x="5920" y="19308"/>
                  </a:lnTo>
                  <a:lnTo>
                    <a:pt x="6307" y="19087"/>
                  </a:lnTo>
                  <a:lnTo>
                    <a:pt x="6694" y="18921"/>
                  </a:lnTo>
                  <a:lnTo>
                    <a:pt x="7026" y="18644"/>
                  </a:lnTo>
                  <a:lnTo>
                    <a:pt x="7358" y="18368"/>
                  </a:lnTo>
                  <a:lnTo>
                    <a:pt x="17483" y="8188"/>
                  </a:lnTo>
                  <a:lnTo>
                    <a:pt x="17815" y="7801"/>
                  </a:lnTo>
                  <a:lnTo>
                    <a:pt x="18036" y="7358"/>
                  </a:lnTo>
                  <a:lnTo>
                    <a:pt x="18202" y="6860"/>
                  </a:lnTo>
                  <a:lnTo>
                    <a:pt x="18202" y="6362"/>
                  </a:lnTo>
                  <a:lnTo>
                    <a:pt x="18202" y="5920"/>
                  </a:lnTo>
                  <a:lnTo>
                    <a:pt x="18036" y="5422"/>
                  </a:lnTo>
                  <a:lnTo>
                    <a:pt x="17815" y="4979"/>
                  </a:lnTo>
                  <a:lnTo>
                    <a:pt x="17483" y="4592"/>
                  </a:lnTo>
                  <a:lnTo>
                    <a:pt x="17095" y="4260"/>
                  </a:lnTo>
                  <a:lnTo>
                    <a:pt x="16653" y="4039"/>
                  </a:lnTo>
                  <a:lnTo>
                    <a:pt x="16155" y="3928"/>
                  </a:lnTo>
                  <a:lnTo>
                    <a:pt x="15657" y="3873"/>
                  </a:lnTo>
                  <a:lnTo>
                    <a:pt x="15214" y="3928"/>
                  </a:lnTo>
                  <a:lnTo>
                    <a:pt x="14716" y="4039"/>
                  </a:lnTo>
                  <a:lnTo>
                    <a:pt x="14274" y="4260"/>
                  </a:lnTo>
                  <a:lnTo>
                    <a:pt x="13887" y="4592"/>
                  </a:lnTo>
                  <a:lnTo>
                    <a:pt x="6362" y="12116"/>
                  </a:lnTo>
                  <a:lnTo>
                    <a:pt x="6197" y="12337"/>
                  </a:lnTo>
                  <a:lnTo>
                    <a:pt x="6141" y="12614"/>
                  </a:lnTo>
                  <a:lnTo>
                    <a:pt x="6197" y="12946"/>
                  </a:lnTo>
                  <a:lnTo>
                    <a:pt x="6362" y="13167"/>
                  </a:lnTo>
                  <a:lnTo>
                    <a:pt x="6639" y="13333"/>
                  </a:lnTo>
                  <a:lnTo>
                    <a:pt x="6916" y="13388"/>
                  </a:lnTo>
                  <a:lnTo>
                    <a:pt x="7248" y="13333"/>
                  </a:lnTo>
                  <a:lnTo>
                    <a:pt x="7469" y="13167"/>
                  </a:lnTo>
                  <a:lnTo>
                    <a:pt x="14993" y="5698"/>
                  </a:lnTo>
                  <a:lnTo>
                    <a:pt x="15159" y="5532"/>
                  </a:lnTo>
                  <a:lnTo>
                    <a:pt x="15325" y="5477"/>
                  </a:lnTo>
                  <a:lnTo>
                    <a:pt x="15491" y="5422"/>
                  </a:lnTo>
                  <a:lnTo>
                    <a:pt x="15878" y="5422"/>
                  </a:lnTo>
                  <a:lnTo>
                    <a:pt x="16044" y="5477"/>
                  </a:lnTo>
                  <a:lnTo>
                    <a:pt x="16210" y="5532"/>
                  </a:lnTo>
                  <a:lnTo>
                    <a:pt x="16376" y="5698"/>
                  </a:lnTo>
                  <a:lnTo>
                    <a:pt x="16487" y="5809"/>
                  </a:lnTo>
                  <a:lnTo>
                    <a:pt x="16597" y="6030"/>
                  </a:lnTo>
                  <a:lnTo>
                    <a:pt x="16653" y="6196"/>
                  </a:lnTo>
                  <a:lnTo>
                    <a:pt x="16653" y="6362"/>
                  </a:lnTo>
                  <a:lnTo>
                    <a:pt x="16653" y="6584"/>
                  </a:lnTo>
                  <a:lnTo>
                    <a:pt x="16597" y="6750"/>
                  </a:lnTo>
                  <a:lnTo>
                    <a:pt x="16487" y="6916"/>
                  </a:lnTo>
                  <a:lnTo>
                    <a:pt x="16376" y="7082"/>
                  </a:lnTo>
                  <a:lnTo>
                    <a:pt x="6252" y="17261"/>
                  </a:lnTo>
                  <a:lnTo>
                    <a:pt x="5809" y="17593"/>
                  </a:lnTo>
                  <a:lnTo>
                    <a:pt x="5367" y="17870"/>
                  </a:lnTo>
                  <a:lnTo>
                    <a:pt x="4813" y="18036"/>
                  </a:lnTo>
                  <a:lnTo>
                    <a:pt x="3762" y="18036"/>
                  </a:lnTo>
                  <a:lnTo>
                    <a:pt x="3264" y="17870"/>
                  </a:lnTo>
                  <a:lnTo>
                    <a:pt x="2766" y="17593"/>
                  </a:lnTo>
                  <a:lnTo>
                    <a:pt x="2324" y="17261"/>
                  </a:lnTo>
                  <a:lnTo>
                    <a:pt x="1992" y="16819"/>
                  </a:lnTo>
                  <a:lnTo>
                    <a:pt x="1771" y="16321"/>
                  </a:lnTo>
                  <a:lnTo>
                    <a:pt x="1605" y="15823"/>
                  </a:lnTo>
                  <a:lnTo>
                    <a:pt x="1549" y="15325"/>
                  </a:lnTo>
                  <a:lnTo>
                    <a:pt x="1605" y="14772"/>
                  </a:lnTo>
                  <a:lnTo>
                    <a:pt x="1771" y="14274"/>
                  </a:lnTo>
                  <a:lnTo>
                    <a:pt x="1992" y="13776"/>
                  </a:lnTo>
                  <a:lnTo>
                    <a:pt x="2324" y="13333"/>
                  </a:lnTo>
                  <a:lnTo>
                    <a:pt x="12946" y="2766"/>
                  </a:lnTo>
                  <a:lnTo>
                    <a:pt x="13223" y="2490"/>
                  </a:lnTo>
                  <a:lnTo>
                    <a:pt x="13555" y="2268"/>
                  </a:lnTo>
                  <a:lnTo>
                    <a:pt x="13887" y="2047"/>
                  </a:lnTo>
                  <a:lnTo>
                    <a:pt x="14274" y="1881"/>
                  </a:lnTo>
                  <a:lnTo>
                    <a:pt x="14661" y="1715"/>
                  </a:lnTo>
                  <a:lnTo>
                    <a:pt x="15048" y="1660"/>
                  </a:lnTo>
                  <a:lnTo>
                    <a:pt x="15436" y="1604"/>
                  </a:lnTo>
                  <a:lnTo>
                    <a:pt x="15823" y="1549"/>
                  </a:lnTo>
                  <a:lnTo>
                    <a:pt x="16210" y="1604"/>
                  </a:lnTo>
                  <a:lnTo>
                    <a:pt x="16653" y="1660"/>
                  </a:lnTo>
                  <a:lnTo>
                    <a:pt x="17040" y="1715"/>
                  </a:lnTo>
                  <a:lnTo>
                    <a:pt x="17372" y="1881"/>
                  </a:lnTo>
                  <a:lnTo>
                    <a:pt x="17759" y="2047"/>
                  </a:lnTo>
                  <a:lnTo>
                    <a:pt x="18091" y="2268"/>
                  </a:lnTo>
                  <a:lnTo>
                    <a:pt x="18423" y="2490"/>
                  </a:lnTo>
                  <a:lnTo>
                    <a:pt x="18700" y="2766"/>
                  </a:lnTo>
                  <a:lnTo>
                    <a:pt x="18976" y="3043"/>
                  </a:lnTo>
                  <a:lnTo>
                    <a:pt x="19253" y="3375"/>
                  </a:lnTo>
                  <a:lnTo>
                    <a:pt x="19419" y="3707"/>
                  </a:lnTo>
                  <a:lnTo>
                    <a:pt x="19585" y="4094"/>
                  </a:lnTo>
                  <a:lnTo>
                    <a:pt x="19751" y="4481"/>
                  </a:lnTo>
                  <a:lnTo>
                    <a:pt x="19862" y="4869"/>
                  </a:lnTo>
                  <a:lnTo>
                    <a:pt x="19917" y="5256"/>
                  </a:lnTo>
                  <a:lnTo>
                    <a:pt x="19917" y="5643"/>
                  </a:lnTo>
                  <a:lnTo>
                    <a:pt x="19917" y="6030"/>
                  </a:lnTo>
                  <a:lnTo>
                    <a:pt x="19862" y="6473"/>
                  </a:lnTo>
                  <a:lnTo>
                    <a:pt x="19751" y="6860"/>
                  </a:lnTo>
                  <a:lnTo>
                    <a:pt x="19585" y="7192"/>
                  </a:lnTo>
                  <a:lnTo>
                    <a:pt x="19419" y="7579"/>
                  </a:lnTo>
                  <a:lnTo>
                    <a:pt x="19253" y="7911"/>
                  </a:lnTo>
                  <a:lnTo>
                    <a:pt x="18976" y="8243"/>
                  </a:lnTo>
                  <a:lnTo>
                    <a:pt x="18700" y="8520"/>
                  </a:lnTo>
                  <a:lnTo>
                    <a:pt x="11231" y="16044"/>
                  </a:lnTo>
                  <a:lnTo>
                    <a:pt x="11065" y="16265"/>
                  </a:lnTo>
                  <a:lnTo>
                    <a:pt x="11010" y="16597"/>
                  </a:lnTo>
                  <a:lnTo>
                    <a:pt x="11065" y="16874"/>
                  </a:lnTo>
                  <a:lnTo>
                    <a:pt x="11231" y="17150"/>
                  </a:lnTo>
                  <a:lnTo>
                    <a:pt x="11452" y="17316"/>
                  </a:lnTo>
                  <a:lnTo>
                    <a:pt x="11784" y="17372"/>
                  </a:lnTo>
                  <a:lnTo>
                    <a:pt x="12061" y="17316"/>
                  </a:lnTo>
                  <a:lnTo>
                    <a:pt x="12282" y="17150"/>
                  </a:lnTo>
                  <a:lnTo>
                    <a:pt x="19806" y="9626"/>
                  </a:lnTo>
                  <a:lnTo>
                    <a:pt x="20194" y="9184"/>
                  </a:lnTo>
                  <a:lnTo>
                    <a:pt x="20526" y="8741"/>
                  </a:lnTo>
                  <a:lnTo>
                    <a:pt x="20802" y="8299"/>
                  </a:lnTo>
                  <a:lnTo>
                    <a:pt x="21023" y="7801"/>
                  </a:lnTo>
                  <a:lnTo>
                    <a:pt x="21189" y="7303"/>
                  </a:lnTo>
                  <a:lnTo>
                    <a:pt x="21355" y="6750"/>
                  </a:lnTo>
                  <a:lnTo>
                    <a:pt x="21411" y="6196"/>
                  </a:lnTo>
                  <a:lnTo>
                    <a:pt x="21466" y="5643"/>
                  </a:lnTo>
                  <a:lnTo>
                    <a:pt x="21411" y="5090"/>
                  </a:lnTo>
                  <a:lnTo>
                    <a:pt x="21355" y="4537"/>
                  </a:lnTo>
                  <a:lnTo>
                    <a:pt x="21189" y="3983"/>
                  </a:lnTo>
                  <a:lnTo>
                    <a:pt x="21023" y="3485"/>
                  </a:lnTo>
                  <a:lnTo>
                    <a:pt x="20802" y="2988"/>
                  </a:lnTo>
                  <a:lnTo>
                    <a:pt x="20526" y="2545"/>
                  </a:lnTo>
                  <a:lnTo>
                    <a:pt x="20194" y="2102"/>
                  </a:lnTo>
                  <a:lnTo>
                    <a:pt x="19806" y="1660"/>
                  </a:lnTo>
                  <a:lnTo>
                    <a:pt x="19419" y="1272"/>
                  </a:lnTo>
                  <a:lnTo>
                    <a:pt x="18976" y="941"/>
                  </a:lnTo>
                  <a:lnTo>
                    <a:pt x="18479" y="664"/>
                  </a:lnTo>
                  <a:lnTo>
                    <a:pt x="17981" y="443"/>
                  </a:lnTo>
                  <a:lnTo>
                    <a:pt x="17483" y="277"/>
                  </a:lnTo>
                  <a:lnTo>
                    <a:pt x="16929" y="111"/>
                  </a:lnTo>
                  <a:lnTo>
                    <a:pt x="16376" y="55"/>
                  </a:lnTo>
                  <a:lnTo>
                    <a:pt x="15823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 rot="-7795544">
              <a:off x="1789723" y="-112653"/>
              <a:ext cx="264636" cy="215218"/>
            </a:xfrm>
            <a:custGeom>
              <a:avLst/>
              <a:gdLst/>
              <a:ahLst/>
              <a:cxnLst/>
              <a:rect l="l" t="t" r="r" b="b"/>
              <a:pathLst>
                <a:path w="22518" h="18313" extrusionOk="0">
                  <a:moveTo>
                    <a:pt x="3873" y="1549"/>
                  </a:moveTo>
                  <a:lnTo>
                    <a:pt x="4371" y="1605"/>
                  </a:lnTo>
                  <a:lnTo>
                    <a:pt x="4758" y="1715"/>
                  </a:lnTo>
                  <a:lnTo>
                    <a:pt x="5145" y="1936"/>
                  </a:lnTo>
                  <a:lnTo>
                    <a:pt x="5533" y="2213"/>
                  </a:lnTo>
                  <a:lnTo>
                    <a:pt x="5809" y="2545"/>
                  </a:lnTo>
                  <a:lnTo>
                    <a:pt x="6031" y="2932"/>
                  </a:lnTo>
                  <a:lnTo>
                    <a:pt x="6141" y="3375"/>
                  </a:lnTo>
                  <a:lnTo>
                    <a:pt x="6197" y="3873"/>
                  </a:lnTo>
                  <a:lnTo>
                    <a:pt x="6141" y="4315"/>
                  </a:lnTo>
                  <a:lnTo>
                    <a:pt x="6031" y="4758"/>
                  </a:lnTo>
                  <a:lnTo>
                    <a:pt x="5809" y="5145"/>
                  </a:lnTo>
                  <a:lnTo>
                    <a:pt x="5533" y="5477"/>
                  </a:lnTo>
                  <a:lnTo>
                    <a:pt x="5145" y="5754"/>
                  </a:lnTo>
                  <a:lnTo>
                    <a:pt x="4758" y="5975"/>
                  </a:lnTo>
                  <a:lnTo>
                    <a:pt x="4371" y="6141"/>
                  </a:lnTo>
                  <a:lnTo>
                    <a:pt x="3430" y="6141"/>
                  </a:lnTo>
                  <a:lnTo>
                    <a:pt x="2988" y="5975"/>
                  </a:lnTo>
                  <a:lnTo>
                    <a:pt x="2601" y="5754"/>
                  </a:lnTo>
                  <a:lnTo>
                    <a:pt x="2213" y="5477"/>
                  </a:lnTo>
                  <a:lnTo>
                    <a:pt x="1937" y="5145"/>
                  </a:lnTo>
                  <a:lnTo>
                    <a:pt x="1715" y="4758"/>
                  </a:lnTo>
                  <a:lnTo>
                    <a:pt x="1605" y="4315"/>
                  </a:lnTo>
                  <a:lnTo>
                    <a:pt x="1549" y="3873"/>
                  </a:lnTo>
                  <a:lnTo>
                    <a:pt x="1605" y="3375"/>
                  </a:lnTo>
                  <a:lnTo>
                    <a:pt x="1715" y="2932"/>
                  </a:lnTo>
                  <a:lnTo>
                    <a:pt x="1937" y="2545"/>
                  </a:lnTo>
                  <a:lnTo>
                    <a:pt x="2213" y="2213"/>
                  </a:lnTo>
                  <a:lnTo>
                    <a:pt x="2601" y="1936"/>
                  </a:lnTo>
                  <a:lnTo>
                    <a:pt x="2988" y="1715"/>
                  </a:lnTo>
                  <a:lnTo>
                    <a:pt x="3430" y="1605"/>
                  </a:lnTo>
                  <a:lnTo>
                    <a:pt x="3873" y="1549"/>
                  </a:lnTo>
                  <a:close/>
                  <a:moveTo>
                    <a:pt x="19806" y="3651"/>
                  </a:moveTo>
                  <a:lnTo>
                    <a:pt x="20249" y="3762"/>
                  </a:lnTo>
                  <a:lnTo>
                    <a:pt x="12725" y="8243"/>
                  </a:lnTo>
                  <a:lnTo>
                    <a:pt x="11895" y="7745"/>
                  </a:lnTo>
                  <a:lnTo>
                    <a:pt x="18700" y="3762"/>
                  </a:lnTo>
                  <a:lnTo>
                    <a:pt x="18977" y="3651"/>
                  </a:lnTo>
                  <a:close/>
                  <a:moveTo>
                    <a:pt x="10401" y="8631"/>
                  </a:moveTo>
                  <a:lnTo>
                    <a:pt x="10457" y="8686"/>
                  </a:lnTo>
                  <a:lnTo>
                    <a:pt x="12227" y="9737"/>
                  </a:lnTo>
                  <a:lnTo>
                    <a:pt x="12282" y="9792"/>
                  </a:lnTo>
                  <a:lnTo>
                    <a:pt x="20249" y="14550"/>
                  </a:lnTo>
                  <a:lnTo>
                    <a:pt x="20028" y="14606"/>
                  </a:lnTo>
                  <a:lnTo>
                    <a:pt x="19585" y="14661"/>
                  </a:lnTo>
                  <a:lnTo>
                    <a:pt x="19198" y="14661"/>
                  </a:lnTo>
                  <a:lnTo>
                    <a:pt x="18921" y="14606"/>
                  </a:lnTo>
                  <a:lnTo>
                    <a:pt x="18700" y="14495"/>
                  </a:lnTo>
                  <a:lnTo>
                    <a:pt x="9571" y="9129"/>
                  </a:lnTo>
                  <a:lnTo>
                    <a:pt x="10401" y="8631"/>
                  </a:lnTo>
                  <a:close/>
                  <a:moveTo>
                    <a:pt x="3873" y="12116"/>
                  </a:moveTo>
                  <a:lnTo>
                    <a:pt x="4371" y="12171"/>
                  </a:lnTo>
                  <a:lnTo>
                    <a:pt x="4758" y="12282"/>
                  </a:lnTo>
                  <a:lnTo>
                    <a:pt x="5145" y="12503"/>
                  </a:lnTo>
                  <a:lnTo>
                    <a:pt x="5533" y="12780"/>
                  </a:lnTo>
                  <a:lnTo>
                    <a:pt x="5809" y="13167"/>
                  </a:lnTo>
                  <a:lnTo>
                    <a:pt x="6031" y="13554"/>
                  </a:lnTo>
                  <a:lnTo>
                    <a:pt x="6141" y="13997"/>
                  </a:lnTo>
                  <a:lnTo>
                    <a:pt x="6197" y="14440"/>
                  </a:lnTo>
                  <a:lnTo>
                    <a:pt x="6141" y="14882"/>
                  </a:lnTo>
                  <a:lnTo>
                    <a:pt x="6031" y="15325"/>
                  </a:lnTo>
                  <a:lnTo>
                    <a:pt x="5809" y="15712"/>
                  </a:lnTo>
                  <a:lnTo>
                    <a:pt x="5533" y="16099"/>
                  </a:lnTo>
                  <a:lnTo>
                    <a:pt x="5145" y="16376"/>
                  </a:lnTo>
                  <a:lnTo>
                    <a:pt x="4758" y="16597"/>
                  </a:lnTo>
                  <a:lnTo>
                    <a:pt x="4371" y="16708"/>
                  </a:lnTo>
                  <a:lnTo>
                    <a:pt x="3873" y="16763"/>
                  </a:lnTo>
                  <a:lnTo>
                    <a:pt x="3430" y="16708"/>
                  </a:lnTo>
                  <a:lnTo>
                    <a:pt x="2988" y="16597"/>
                  </a:lnTo>
                  <a:lnTo>
                    <a:pt x="2601" y="16376"/>
                  </a:lnTo>
                  <a:lnTo>
                    <a:pt x="2213" y="16099"/>
                  </a:lnTo>
                  <a:lnTo>
                    <a:pt x="1937" y="15712"/>
                  </a:lnTo>
                  <a:lnTo>
                    <a:pt x="1715" y="15325"/>
                  </a:lnTo>
                  <a:lnTo>
                    <a:pt x="1605" y="14882"/>
                  </a:lnTo>
                  <a:lnTo>
                    <a:pt x="1549" y="14440"/>
                  </a:lnTo>
                  <a:lnTo>
                    <a:pt x="1605" y="13997"/>
                  </a:lnTo>
                  <a:lnTo>
                    <a:pt x="1715" y="13554"/>
                  </a:lnTo>
                  <a:lnTo>
                    <a:pt x="1937" y="13167"/>
                  </a:lnTo>
                  <a:lnTo>
                    <a:pt x="2213" y="12780"/>
                  </a:lnTo>
                  <a:lnTo>
                    <a:pt x="2601" y="12503"/>
                  </a:lnTo>
                  <a:lnTo>
                    <a:pt x="2988" y="12282"/>
                  </a:lnTo>
                  <a:lnTo>
                    <a:pt x="3430" y="12171"/>
                  </a:lnTo>
                  <a:lnTo>
                    <a:pt x="3873" y="12116"/>
                  </a:lnTo>
                  <a:close/>
                  <a:moveTo>
                    <a:pt x="3486" y="0"/>
                  </a:moveTo>
                  <a:lnTo>
                    <a:pt x="3098" y="55"/>
                  </a:lnTo>
                  <a:lnTo>
                    <a:pt x="2711" y="166"/>
                  </a:lnTo>
                  <a:lnTo>
                    <a:pt x="2379" y="277"/>
                  </a:lnTo>
                  <a:lnTo>
                    <a:pt x="2047" y="443"/>
                  </a:lnTo>
                  <a:lnTo>
                    <a:pt x="1715" y="664"/>
                  </a:lnTo>
                  <a:lnTo>
                    <a:pt x="1439" y="885"/>
                  </a:lnTo>
                  <a:lnTo>
                    <a:pt x="1162" y="1107"/>
                  </a:lnTo>
                  <a:lnTo>
                    <a:pt x="886" y="1383"/>
                  </a:lnTo>
                  <a:lnTo>
                    <a:pt x="664" y="1715"/>
                  </a:lnTo>
                  <a:lnTo>
                    <a:pt x="498" y="1992"/>
                  </a:lnTo>
                  <a:lnTo>
                    <a:pt x="332" y="2324"/>
                  </a:lnTo>
                  <a:lnTo>
                    <a:pt x="166" y="2711"/>
                  </a:lnTo>
                  <a:lnTo>
                    <a:pt x="111" y="3098"/>
                  </a:lnTo>
                  <a:lnTo>
                    <a:pt x="56" y="3430"/>
                  </a:lnTo>
                  <a:lnTo>
                    <a:pt x="0" y="3873"/>
                  </a:lnTo>
                  <a:lnTo>
                    <a:pt x="56" y="4260"/>
                  </a:lnTo>
                  <a:lnTo>
                    <a:pt x="111" y="4647"/>
                  </a:lnTo>
                  <a:lnTo>
                    <a:pt x="166" y="4979"/>
                  </a:lnTo>
                  <a:lnTo>
                    <a:pt x="332" y="5367"/>
                  </a:lnTo>
                  <a:lnTo>
                    <a:pt x="498" y="5698"/>
                  </a:lnTo>
                  <a:lnTo>
                    <a:pt x="664" y="6030"/>
                  </a:lnTo>
                  <a:lnTo>
                    <a:pt x="886" y="6307"/>
                  </a:lnTo>
                  <a:lnTo>
                    <a:pt x="1162" y="6584"/>
                  </a:lnTo>
                  <a:lnTo>
                    <a:pt x="1439" y="6805"/>
                  </a:lnTo>
                  <a:lnTo>
                    <a:pt x="1715" y="7026"/>
                  </a:lnTo>
                  <a:lnTo>
                    <a:pt x="2047" y="7248"/>
                  </a:lnTo>
                  <a:lnTo>
                    <a:pt x="2379" y="7414"/>
                  </a:lnTo>
                  <a:lnTo>
                    <a:pt x="2711" y="7524"/>
                  </a:lnTo>
                  <a:lnTo>
                    <a:pt x="3098" y="7635"/>
                  </a:lnTo>
                  <a:lnTo>
                    <a:pt x="3486" y="7690"/>
                  </a:lnTo>
                  <a:lnTo>
                    <a:pt x="4094" y="7690"/>
                  </a:lnTo>
                  <a:lnTo>
                    <a:pt x="6529" y="9129"/>
                  </a:lnTo>
                  <a:lnTo>
                    <a:pt x="4039" y="10622"/>
                  </a:lnTo>
                  <a:lnTo>
                    <a:pt x="3873" y="10567"/>
                  </a:lnTo>
                  <a:lnTo>
                    <a:pt x="3486" y="10622"/>
                  </a:lnTo>
                  <a:lnTo>
                    <a:pt x="3098" y="10678"/>
                  </a:lnTo>
                  <a:lnTo>
                    <a:pt x="2711" y="10733"/>
                  </a:lnTo>
                  <a:lnTo>
                    <a:pt x="2379" y="10899"/>
                  </a:lnTo>
                  <a:lnTo>
                    <a:pt x="2047" y="11065"/>
                  </a:lnTo>
                  <a:lnTo>
                    <a:pt x="1715" y="11231"/>
                  </a:lnTo>
                  <a:lnTo>
                    <a:pt x="1439" y="11452"/>
                  </a:lnTo>
                  <a:lnTo>
                    <a:pt x="1162" y="11729"/>
                  </a:lnTo>
                  <a:lnTo>
                    <a:pt x="886" y="12005"/>
                  </a:lnTo>
                  <a:lnTo>
                    <a:pt x="664" y="12282"/>
                  </a:lnTo>
                  <a:lnTo>
                    <a:pt x="498" y="12614"/>
                  </a:lnTo>
                  <a:lnTo>
                    <a:pt x="332" y="12946"/>
                  </a:lnTo>
                  <a:lnTo>
                    <a:pt x="166" y="13278"/>
                  </a:lnTo>
                  <a:lnTo>
                    <a:pt x="111" y="13665"/>
                  </a:lnTo>
                  <a:lnTo>
                    <a:pt x="56" y="14052"/>
                  </a:lnTo>
                  <a:lnTo>
                    <a:pt x="0" y="14440"/>
                  </a:lnTo>
                  <a:lnTo>
                    <a:pt x="56" y="14827"/>
                  </a:lnTo>
                  <a:lnTo>
                    <a:pt x="111" y="15214"/>
                  </a:lnTo>
                  <a:lnTo>
                    <a:pt x="166" y="15601"/>
                  </a:lnTo>
                  <a:lnTo>
                    <a:pt x="332" y="15933"/>
                  </a:lnTo>
                  <a:lnTo>
                    <a:pt x="498" y="16265"/>
                  </a:lnTo>
                  <a:lnTo>
                    <a:pt x="664" y="16597"/>
                  </a:lnTo>
                  <a:lnTo>
                    <a:pt x="886" y="16874"/>
                  </a:lnTo>
                  <a:lnTo>
                    <a:pt x="1162" y="17151"/>
                  </a:lnTo>
                  <a:lnTo>
                    <a:pt x="1439" y="17427"/>
                  </a:lnTo>
                  <a:lnTo>
                    <a:pt x="1715" y="17648"/>
                  </a:lnTo>
                  <a:lnTo>
                    <a:pt x="2047" y="17814"/>
                  </a:lnTo>
                  <a:lnTo>
                    <a:pt x="2379" y="17980"/>
                  </a:lnTo>
                  <a:lnTo>
                    <a:pt x="2711" y="18146"/>
                  </a:lnTo>
                  <a:lnTo>
                    <a:pt x="3098" y="18202"/>
                  </a:lnTo>
                  <a:lnTo>
                    <a:pt x="3486" y="18257"/>
                  </a:lnTo>
                  <a:lnTo>
                    <a:pt x="3873" y="18312"/>
                  </a:lnTo>
                  <a:lnTo>
                    <a:pt x="4260" y="18257"/>
                  </a:lnTo>
                  <a:lnTo>
                    <a:pt x="4648" y="18202"/>
                  </a:lnTo>
                  <a:lnTo>
                    <a:pt x="5035" y="18146"/>
                  </a:lnTo>
                  <a:lnTo>
                    <a:pt x="5367" y="17980"/>
                  </a:lnTo>
                  <a:lnTo>
                    <a:pt x="5699" y="17814"/>
                  </a:lnTo>
                  <a:lnTo>
                    <a:pt x="6031" y="17648"/>
                  </a:lnTo>
                  <a:lnTo>
                    <a:pt x="6307" y="17427"/>
                  </a:lnTo>
                  <a:lnTo>
                    <a:pt x="6584" y="17151"/>
                  </a:lnTo>
                  <a:lnTo>
                    <a:pt x="6861" y="16874"/>
                  </a:lnTo>
                  <a:lnTo>
                    <a:pt x="7082" y="16597"/>
                  </a:lnTo>
                  <a:lnTo>
                    <a:pt x="7248" y="16265"/>
                  </a:lnTo>
                  <a:lnTo>
                    <a:pt x="7414" y="15933"/>
                  </a:lnTo>
                  <a:lnTo>
                    <a:pt x="7580" y="15601"/>
                  </a:lnTo>
                  <a:lnTo>
                    <a:pt x="7635" y="15214"/>
                  </a:lnTo>
                  <a:lnTo>
                    <a:pt x="7746" y="14827"/>
                  </a:lnTo>
                  <a:lnTo>
                    <a:pt x="7746" y="14440"/>
                  </a:lnTo>
                  <a:lnTo>
                    <a:pt x="7690" y="13942"/>
                  </a:lnTo>
                  <a:lnTo>
                    <a:pt x="7635" y="13499"/>
                  </a:lnTo>
                  <a:lnTo>
                    <a:pt x="7469" y="13001"/>
                  </a:lnTo>
                  <a:lnTo>
                    <a:pt x="7248" y="12614"/>
                  </a:lnTo>
                  <a:lnTo>
                    <a:pt x="7027" y="12227"/>
                  </a:lnTo>
                  <a:lnTo>
                    <a:pt x="6750" y="11839"/>
                  </a:lnTo>
                  <a:lnTo>
                    <a:pt x="6418" y="11507"/>
                  </a:lnTo>
                  <a:lnTo>
                    <a:pt x="6031" y="11231"/>
                  </a:lnTo>
                  <a:lnTo>
                    <a:pt x="8078" y="10014"/>
                  </a:lnTo>
                  <a:lnTo>
                    <a:pt x="17925" y="15823"/>
                  </a:lnTo>
                  <a:lnTo>
                    <a:pt x="18202" y="15989"/>
                  </a:lnTo>
                  <a:lnTo>
                    <a:pt x="18589" y="16099"/>
                  </a:lnTo>
                  <a:lnTo>
                    <a:pt x="18977" y="16155"/>
                  </a:lnTo>
                  <a:lnTo>
                    <a:pt x="19419" y="16210"/>
                  </a:lnTo>
                  <a:lnTo>
                    <a:pt x="19862" y="16155"/>
                  </a:lnTo>
                  <a:lnTo>
                    <a:pt x="20304" y="16099"/>
                  </a:lnTo>
                  <a:lnTo>
                    <a:pt x="20747" y="15989"/>
                  </a:lnTo>
                  <a:lnTo>
                    <a:pt x="21356" y="15767"/>
                  </a:lnTo>
                  <a:lnTo>
                    <a:pt x="21632" y="15657"/>
                  </a:lnTo>
                  <a:lnTo>
                    <a:pt x="21964" y="15435"/>
                  </a:lnTo>
                  <a:lnTo>
                    <a:pt x="22185" y="15214"/>
                  </a:lnTo>
                  <a:lnTo>
                    <a:pt x="22407" y="14882"/>
                  </a:lnTo>
                  <a:lnTo>
                    <a:pt x="22517" y="14606"/>
                  </a:lnTo>
                  <a:lnTo>
                    <a:pt x="22517" y="14329"/>
                  </a:lnTo>
                  <a:lnTo>
                    <a:pt x="22351" y="14052"/>
                  </a:lnTo>
                  <a:lnTo>
                    <a:pt x="22130" y="13831"/>
                  </a:lnTo>
                  <a:lnTo>
                    <a:pt x="14219" y="9129"/>
                  </a:lnTo>
                  <a:lnTo>
                    <a:pt x="22130" y="4426"/>
                  </a:lnTo>
                  <a:lnTo>
                    <a:pt x="22351" y="4205"/>
                  </a:lnTo>
                  <a:lnTo>
                    <a:pt x="22517" y="3983"/>
                  </a:lnTo>
                  <a:lnTo>
                    <a:pt x="22517" y="3651"/>
                  </a:lnTo>
                  <a:lnTo>
                    <a:pt x="22407" y="3375"/>
                  </a:lnTo>
                  <a:lnTo>
                    <a:pt x="22241" y="3154"/>
                  </a:lnTo>
                  <a:lnTo>
                    <a:pt x="22075" y="2932"/>
                  </a:lnTo>
                  <a:lnTo>
                    <a:pt x="21798" y="2766"/>
                  </a:lnTo>
                  <a:lnTo>
                    <a:pt x="21577" y="2600"/>
                  </a:lnTo>
                  <a:lnTo>
                    <a:pt x="20968" y="2379"/>
                  </a:lnTo>
                  <a:lnTo>
                    <a:pt x="20304" y="2213"/>
                  </a:lnTo>
                  <a:lnTo>
                    <a:pt x="19640" y="2102"/>
                  </a:lnTo>
                  <a:lnTo>
                    <a:pt x="18977" y="2102"/>
                  </a:lnTo>
                  <a:lnTo>
                    <a:pt x="18423" y="2213"/>
                  </a:lnTo>
                  <a:lnTo>
                    <a:pt x="18147" y="2324"/>
                  </a:lnTo>
                  <a:lnTo>
                    <a:pt x="17925" y="2434"/>
                  </a:lnTo>
                  <a:lnTo>
                    <a:pt x="8078" y="8243"/>
                  </a:lnTo>
                  <a:lnTo>
                    <a:pt x="6031" y="7026"/>
                  </a:lnTo>
                  <a:lnTo>
                    <a:pt x="6418" y="6750"/>
                  </a:lnTo>
                  <a:lnTo>
                    <a:pt x="6750" y="6418"/>
                  </a:lnTo>
                  <a:lnTo>
                    <a:pt x="7027" y="6086"/>
                  </a:lnTo>
                  <a:lnTo>
                    <a:pt x="7248" y="5698"/>
                  </a:lnTo>
                  <a:lnTo>
                    <a:pt x="7469" y="5256"/>
                  </a:lnTo>
                  <a:lnTo>
                    <a:pt x="7635" y="4813"/>
                  </a:lnTo>
                  <a:lnTo>
                    <a:pt x="7690" y="4315"/>
                  </a:lnTo>
                  <a:lnTo>
                    <a:pt x="7746" y="3873"/>
                  </a:lnTo>
                  <a:lnTo>
                    <a:pt x="7746" y="3430"/>
                  </a:lnTo>
                  <a:lnTo>
                    <a:pt x="7635" y="3098"/>
                  </a:lnTo>
                  <a:lnTo>
                    <a:pt x="7580" y="2711"/>
                  </a:lnTo>
                  <a:lnTo>
                    <a:pt x="7414" y="2324"/>
                  </a:lnTo>
                  <a:lnTo>
                    <a:pt x="7248" y="1992"/>
                  </a:lnTo>
                  <a:lnTo>
                    <a:pt x="7082" y="1715"/>
                  </a:lnTo>
                  <a:lnTo>
                    <a:pt x="6861" y="1383"/>
                  </a:lnTo>
                  <a:lnTo>
                    <a:pt x="6584" y="1107"/>
                  </a:lnTo>
                  <a:lnTo>
                    <a:pt x="6307" y="885"/>
                  </a:lnTo>
                  <a:lnTo>
                    <a:pt x="6031" y="664"/>
                  </a:lnTo>
                  <a:lnTo>
                    <a:pt x="5699" y="443"/>
                  </a:lnTo>
                  <a:lnTo>
                    <a:pt x="5367" y="277"/>
                  </a:lnTo>
                  <a:lnTo>
                    <a:pt x="5035" y="166"/>
                  </a:lnTo>
                  <a:lnTo>
                    <a:pt x="4648" y="55"/>
                  </a:lnTo>
                  <a:lnTo>
                    <a:pt x="426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 rot="6276760">
              <a:off x="8224420" y="306479"/>
              <a:ext cx="163221" cy="256843"/>
            </a:xfrm>
            <a:custGeom>
              <a:avLst/>
              <a:gdLst/>
              <a:ahLst/>
              <a:cxnLst/>
              <a:rect l="l" t="t" r="r" b="b"/>
              <a:pathLst>
                <a:path w="13888" h="21854" extrusionOk="0">
                  <a:moveTo>
                    <a:pt x="9295" y="1550"/>
                  </a:moveTo>
                  <a:lnTo>
                    <a:pt x="9295" y="4371"/>
                  </a:lnTo>
                  <a:lnTo>
                    <a:pt x="8742" y="4205"/>
                  </a:lnTo>
                  <a:lnTo>
                    <a:pt x="8134" y="4095"/>
                  </a:lnTo>
                  <a:lnTo>
                    <a:pt x="7580" y="3984"/>
                  </a:lnTo>
                  <a:lnTo>
                    <a:pt x="6363" y="3984"/>
                  </a:lnTo>
                  <a:lnTo>
                    <a:pt x="5755" y="4095"/>
                  </a:lnTo>
                  <a:lnTo>
                    <a:pt x="5201" y="4205"/>
                  </a:lnTo>
                  <a:lnTo>
                    <a:pt x="4648" y="4371"/>
                  </a:lnTo>
                  <a:lnTo>
                    <a:pt x="4648" y="1550"/>
                  </a:lnTo>
                  <a:close/>
                  <a:moveTo>
                    <a:pt x="6529" y="7469"/>
                  </a:moveTo>
                  <a:lnTo>
                    <a:pt x="6197" y="7580"/>
                  </a:lnTo>
                  <a:lnTo>
                    <a:pt x="5976" y="7746"/>
                  </a:lnTo>
                  <a:lnTo>
                    <a:pt x="5810" y="7967"/>
                  </a:lnTo>
                  <a:lnTo>
                    <a:pt x="5755" y="8244"/>
                  </a:lnTo>
                  <a:lnTo>
                    <a:pt x="5755" y="10900"/>
                  </a:lnTo>
                  <a:lnTo>
                    <a:pt x="5755" y="11066"/>
                  </a:lnTo>
                  <a:lnTo>
                    <a:pt x="5810" y="11232"/>
                  </a:lnTo>
                  <a:lnTo>
                    <a:pt x="5921" y="11397"/>
                  </a:lnTo>
                  <a:lnTo>
                    <a:pt x="6031" y="11508"/>
                  </a:lnTo>
                  <a:lnTo>
                    <a:pt x="9074" y="14164"/>
                  </a:lnTo>
                  <a:lnTo>
                    <a:pt x="9351" y="14274"/>
                  </a:lnTo>
                  <a:lnTo>
                    <a:pt x="9627" y="14330"/>
                  </a:lnTo>
                  <a:lnTo>
                    <a:pt x="9738" y="14330"/>
                  </a:lnTo>
                  <a:lnTo>
                    <a:pt x="9904" y="14274"/>
                  </a:lnTo>
                  <a:lnTo>
                    <a:pt x="10070" y="14164"/>
                  </a:lnTo>
                  <a:lnTo>
                    <a:pt x="10181" y="14053"/>
                  </a:lnTo>
                  <a:lnTo>
                    <a:pt x="10346" y="13776"/>
                  </a:lnTo>
                  <a:lnTo>
                    <a:pt x="10346" y="13500"/>
                  </a:lnTo>
                  <a:lnTo>
                    <a:pt x="10291" y="13223"/>
                  </a:lnTo>
                  <a:lnTo>
                    <a:pt x="10125" y="13002"/>
                  </a:lnTo>
                  <a:lnTo>
                    <a:pt x="7304" y="10568"/>
                  </a:lnTo>
                  <a:lnTo>
                    <a:pt x="7304" y="8244"/>
                  </a:lnTo>
                  <a:lnTo>
                    <a:pt x="7248" y="7967"/>
                  </a:lnTo>
                  <a:lnTo>
                    <a:pt x="7082" y="7746"/>
                  </a:lnTo>
                  <a:lnTo>
                    <a:pt x="6806" y="7580"/>
                  </a:lnTo>
                  <a:lnTo>
                    <a:pt x="6529" y="7469"/>
                  </a:lnTo>
                  <a:close/>
                  <a:moveTo>
                    <a:pt x="7525" y="5533"/>
                  </a:moveTo>
                  <a:lnTo>
                    <a:pt x="8023" y="5644"/>
                  </a:lnTo>
                  <a:lnTo>
                    <a:pt x="8576" y="5754"/>
                  </a:lnTo>
                  <a:lnTo>
                    <a:pt x="9074" y="5920"/>
                  </a:lnTo>
                  <a:lnTo>
                    <a:pt x="9517" y="6142"/>
                  </a:lnTo>
                  <a:lnTo>
                    <a:pt x="9959" y="6418"/>
                  </a:lnTo>
                  <a:lnTo>
                    <a:pt x="10402" y="6750"/>
                  </a:lnTo>
                  <a:lnTo>
                    <a:pt x="10789" y="7082"/>
                  </a:lnTo>
                  <a:lnTo>
                    <a:pt x="11121" y="7469"/>
                  </a:lnTo>
                  <a:lnTo>
                    <a:pt x="11453" y="7912"/>
                  </a:lnTo>
                  <a:lnTo>
                    <a:pt x="11730" y="8355"/>
                  </a:lnTo>
                  <a:lnTo>
                    <a:pt x="11951" y="8797"/>
                  </a:lnTo>
                  <a:lnTo>
                    <a:pt x="12117" y="9295"/>
                  </a:lnTo>
                  <a:lnTo>
                    <a:pt x="12228" y="9848"/>
                  </a:lnTo>
                  <a:lnTo>
                    <a:pt x="12338" y="10346"/>
                  </a:lnTo>
                  <a:lnTo>
                    <a:pt x="12338" y="10900"/>
                  </a:lnTo>
                  <a:lnTo>
                    <a:pt x="12338" y="11453"/>
                  </a:lnTo>
                  <a:lnTo>
                    <a:pt x="12228" y="12006"/>
                  </a:lnTo>
                  <a:lnTo>
                    <a:pt x="12117" y="12504"/>
                  </a:lnTo>
                  <a:lnTo>
                    <a:pt x="11951" y="13002"/>
                  </a:lnTo>
                  <a:lnTo>
                    <a:pt x="11730" y="13500"/>
                  </a:lnTo>
                  <a:lnTo>
                    <a:pt x="11453" y="13942"/>
                  </a:lnTo>
                  <a:lnTo>
                    <a:pt x="11121" y="14330"/>
                  </a:lnTo>
                  <a:lnTo>
                    <a:pt x="10789" y="14717"/>
                  </a:lnTo>
                  <a:lnTo>
                    <a:pt x="10402" y="15104"/>
                  </a:lnTo>
                  <a:lnTo>
                    <a:pt x="9959" y="15381"/>
                  </a:lnTo>
                  <a:lnTo>
                    <a:pt x="9517" y="15657"/>
                  </a:lnTo>
                  <a:lnTo>
                    <a:pt x="9074" y="15879"/>
                  </a:lnTo>
                  <a:lnTo>
                    <a:pt x="8576" y="16100"/>
                  </a:lnTo>
                  <a:lnTo>
                    <a:pt x="8023" y="16211"/>
                  </a:lnTo>
                  <a:lnTo>
                    <a:pt x="7525" y="16321"/>
                  </a:lnTo>
                  <a:lnTo>
                    <a:pt x="6418" y="16321"/>
                  </a:lnTo>
                  <a:lnTo>
                    <a:pt x="5865" y="16211"/>
                  </a:lnTo>
                  <a:lnTo>
                    <a:pt x="5367" y="16100"/>
                  </a:lnTo>
                  <a:lnTo>
                    <a:pt x="4869" y="15879"/>
                  </a:lnTo>
                  <a:lnTo>
                    <a:pt x="4371" y="15657"/>
                  </a:lnTo>
                  <a:lnTo>
                    <a:pt x="3929" y="15381"/>
                  </a:lnTo>
                  <a:lnTo>
                    <a:pt x="3542" y="15104"/>
                  </a:lnTo>
                  <a:lnTo>
                    <a:pt x="3154" y="14717"/>
                  </a:lnTo>
                  <a:lnTo>
                    <a:pt x="2767" y="14330"/>
                  </a:lnTo>
                  <a:lnTo>
                    <a:pt x="2490" y="13942"/>
                  </a:lnTo>
                  <a:lnTo>
                    <a:pt x="2214" y="13500"/>
                  </a:lnTo>
                  <a:lnTo>
                    <a:pt x="1993" y="13002"/>
                  </a:lnTo>
                  <a:lnTo>
                    <a:pt x="1771" y="12504"/>
                  </a:lnTo>
                  <a:lnTo>
                    <a:pt x="1661" y="12006"/>
                  </a:lnTo>
                  <a:lnTo>
                    <a:pt x="1550" y="11453"/>
                  </a:lnTo>
                  <a:lnTo>
                    <a:pt x="1550" y="10900"/>
                  </a:lnTo>
                  <a:lnTo>
                    <a:pt x="1550" y="10346"/>
                  </a:lnTo>
                  <a:lnTo>
                    <a:pt x="1661" y="9848"/>
                  </a:lnTo>
                  <a:lnTo>
                    <a:pt x="1771" y="9295"/>
                  </a:lnTo>
                  <a:lnTo>
                    <a:pt x="1993" y="8797"/>
                  </a:lnTo>
                  <a:lnTo>
                    <a:pt x="2214" y="8355"/>
                  </a:lnTo>
                  <a:lnTo>
                    <a:pt x="2490" y="7912"/>
                  </a:lnTo>
                  <a:lnTo>
                    <a:pt x="2767" y="7469"/>
                  </a:lnTo>
                  <a:lnTo>
                    <a:pt x="3154" y="7082"/>
                  </a:lnTo>
                  <a:lnTo>
                    <a:pt x="3542" y="6750"/>
                  </a:lnTo>
                  <a:lnTo>
                    <a:pt x="3929" y="6418"/>
                  </a:lnTo>
                  <a:lnTo>
                    <a:pt x="4371" y="6142"/>
                  </a:lnTo>
                  <a:lnTo>
                    <a:pt x="4869" y="5920"/>
                  </a:lnTo>
                  <a:lnTo>
                    <a:pt x="5367" y="5754"/>
                  </a:lnTo>
                  <a:lnTo>
                    <a:pt x="5865" y="5644"/>
                  </a:lnTo>
                  <a:lnTo>
                    <a:pt x="6418" y="5533"/>
                  </a:lnTo>
                  <a:close/>
                  <a:moveTo>
                    <a:pt x="9295" y="17483"/>
                  </a:moveTo>
                  <a:lnTo>
                    <a:pt x="9295" y="20305"/>
                  </a:lnTo>
                  <a:lnTo>
                    <a:pt x="4648" y="20305"/>
                  </a:lnTo>
                  <a:lnTo>
                    <a:pt x="4648" y="17483"/>
                  </a:lnTo>
                  <a:lnTo>
                    <a:pt x="5201" y="17649"/>
                  </a:lnTo>
                  <a:lnTo>
                    <a:pt x="5755" y="17760"/>
                  </a:lnTo>
                  <a:lnTo>
                    <a:pt x="6363" y="17815"/>
                  </a:lnTo>
                  <a:lnTo>
                    <a:pt x="6972" y="17870"/>
                  </a:lnTo>
                  <a:lnTo>
                    <a:pt x="7580" y="17815"/>
                  </a:lnTo>
                  <a:lnTo>
                    <a:pt x="8134" y="17760"/>
                  </a:lnTo>
                  <a:lnTo>
                    <a:pt x="8742" y="17649"/>
                  </a:lnTo>
                  <a:lnTo>
                    <a:pt x="9295" y="17483"/>
                  </a:lnTo>
                  <a:close/>
                  <a:moveTo>
                    <a:pt x="3874" y="1"/>
                  </a:moveTo>
                  <a:lnTo>
                    <a:pt x="3542" y="56"/>
                  </a:lnTo>
                  <a:lnTo>
                    <a:pt x="3320" y="222"/>
                  </a:lnTo>
                  <a:lnTo>
                    <a:pt x="3154" y="443"/>
                  </a:lnTo>
                  <a:lnTo>
                    <a:pt x="3099" y="775"/>
                  </a:lnTo>
                  <a:lnTo>
                    <a:pt x="3099" y="5146"/>
                  </a:lnTo>
                  <a:lnTo>
                    <a:pt x="2435" y="5644"/>
                  </a:lnTo>
                  <a:lnTo>
                    <a:pt x="1827" y="6252"/>
                  </a:lnTo>
                  <a:lnTo>
                    <a:pt x="1273" y="6861"/>
                  </a:lnTo>
                  <a:lnTo>
                    <a:pt x="831" y="7580"/>
                  </a:lnTo>
                  <a:lnTo>
                    <a:pt x="499" y="8355"/>
                  </a:lnTo>
                  <a:lnTo>
                    <a:pt x="222" y="9185"/>
                  </a:lnTo>
                  <a:lnTo>
                    <a:pt x="56" y="10014"/>
                  </a:lnTo>
                  <a:lnTo>
                    <a:pt x="1" y="10900"/>
                  </a:lnTo>
                  <a:lnTo>
                    <a:pt x="56" y="11785"/>
                  </a:lnTo>
                  <a:lnTo>
                    <a:pt x="222" y="12670"/>
                  </a:lnTo>
                  <a:lnTo>
                    <a:pt x="499" y="13444"/>
                  </a:lnTo>
                  <a:lnTo>
                    <a:pt x="831" y="14219"/>
                  </a:lnTo>
                  <a:lnTo>
                    <a:pt x="1273" y="14938"/>
                  </a:lnTo>
                  <a:lnTo>
                    <a:pt x="1827" y="15602"/>
                  </a:lnTo>
                  <a:lnTo>
                    <a:pt x="2435" y="16211"/>
                  </a:lnTo>
                  <a:lnTo>
                    <a:pt x="3099" y="16709"/>
                  </a:lnTo>
                  <a:lnTo>
                    <a:pt x="3099" y="21079"/>
                  </a:lnTo>
                  <a:lnTo>
                    <a:pt x="3154" y="21356"/>
                  </a:lnTo>
                  <a:lnTo>
                    <a:pt x="3320" y="21632"/>
                  </a:lnTo>
                  <a:lnTo>
                    <a:pt x="3542" y="21798"/>
                  </a:lnTo>
                  <a:lnTo>
                    <a:pt x="3874" y="21854"/>
                  </a:lnTo>
                  <a:lnTo>
                    <a:pt x="10015" y="21854"/>
                  </a:lnTo>
                  <a:lnTo>
                    <a:pt x="10346" y="21798"/>
                  </a:lnTo>
                  <a:lnTo>
                    <a:pt x="10568" y="21632"/>
                  </a:lnTo>
                  <a:lnTo>
                    <a:pt x="10734" y="21356"/>
                  </a:lnTo>
                  <a:lnTo>
                    <a:pt x="10789" y="21079"/>
                  </a:lnTo>
                  <a:lnTo>
                    <a:pt x="10789" y="16709"/>
                  </a:lnTo>
                  <a:lnTo>
                    <a:pt x="11508" y="16211"/>
                  </a:lnTo>
                  <a:lnTo>
                    <a:pt x="12062" y="15602"/>
                  </a:lnTo>
                  <a:lnTo>
                    <a:pt x="12615" y="14938"/>
                  </a:lnTo>
                  <a:lnTo>
                    <a:pt x="13057" y="14219"/>
                  </a:lnTo>
                  <a:lnTo>
                    <a:pt x="13389" y="13444"/>
                  </a:lnTo>
                  <a:lnTo>
                    <a:pt x="13666" y="12670"/>
                  </a:lnTo>
                  <a:lnTo>
                    <a:pt x="13832" y="11785"/>
                  </a:lnTo>
                  <a:lnTo>
                    <a:pt x="13887" y="10900"/>
                  </a:lnTo>
                  <a:lnTo>
                    <a:pt x="13832" y="10014"/>
                  </a:lnTo>
                  <a:lnTo>
                    <a:pt x="13666" y="9185"/>
                  </a:lnTo>
                  <a:lnTo>
                    <a:pt x="13389" y="8355"/>
                  </a:lnTo>
                  <a:lnTo>
                    <a:pt x="13057" y="7580"/>
                  </a:lnTo>
                  <a:lnTo>
                    <a:pt x="12615" y="6861"/>
                  </a:lnTo>
                  <a:lnTo>
                    <a:pt x="12062" y="6252"/>
                  </a:lnTo>
                  <a:lnTo>
                    <a:pt x="11508" y="5644"/>
                  </a:lnTo>
                  <a:lnTo>
                    <a:pt x="10789" y="5146"/>
                  </a:lnTo>
                  <a:lnTo>
                    <a:pt x="10789" y="775"/>
                  </a:lnTo>
                  <a:lnTo>
                    <a:pt x="10734" y="443"/>
                  </a:lnTo>
                  <a:lnTo>
                    <a:pt x="10568" y="222"/>
                  </a:lnTo>
                  <a:lnTo>
                    <a:pt x="10346" y="56"/>
                  </a:lnTo>
                  <a:lnTo>
                    <a:pt x="10015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 rot="2357159">
              <a:off x="358847" y="180980"/>
              <a:ext cx="256871" cy="173641"/>
            </a:xfrm>
            <a:custGeom>
              <a:avLst/>
              <a:gdLst/>
              <a:ahLst/>
              <a:cxnLst/>
              <a:rect l="l" t="t" r="r" b="b"/>
              <a:pathLst>
                <a:path w="21854" h="14773" extrusionOk="0">
                  <a:moveTo>
                    <a:pt x="19751" y="1495"/>
                  </a:moveTo>
                  <a:lnTo>
                    <a:pt x="19973" y="1605"/>
                  </a:lnTo>
                  <a:lnTo>
                    <a:pt x="10899" y="8189"/>
                  </a:lnTo>
                  <a:lnTo>
                    <a:pt x="1826" y="1605"/>
                  </a:lnTo>
                  <a:lnTo>
                    <a:pt x="2103" y="1495"/>
                  </a:lnTo>
                  <a:close/>
                  <a:moveTo>
                    <a:pt x="20305" y="3265"/>
                  </a:moveTo>
                  <a:lnTo>
                    <a:pt x="20305" y="12670"/>
                  </a:lnTo>
                  <a:lnTo>
                    <a:pt x="20249" y="12891"/>
                  </a:lnTo>
                  <a:lnTo>
                    <a:pt x="20139" y="13057"/>
                  </a:lnTo>
                  <a:lnTo>
                    <a:pt x="19973" y="13168"/>
                  </a:lnTo>
                  <a:lnTo>
                    <a:pt x="19751" y="13223"/>
                  </a:lnTo>
                  <a:lnTo>
                    <a:pt x="2103" y="13223"/>
                  </a:lnTo>
                  <a:lnTo>
                    <a:pt x="1882" y="13168"/>
                  </a:lnTo>
                  <a:lnTo>
                    <a:pt x="1716" y="13057"/>
                  </a:lnTo>
                  <a:lnTo>
                    <a:pt x="1605" y="12891"/>
                  </a:lnTo>
                  <a:lnTo>
                    <a:pt x="1550" y="12670"/>
                  </a:lnTo>
                  <a:lnTo>
                    <a:pt x="1550" y="3265"/>
                  </a:lnTo>
                  <a:lnTo>
                    <a:pt x="10457" y="9738"/>
                  </a:lnTo>
                  <a:lnTo>
                    <a:pt x="10678" y="9849"/>
                  </a:lnTo>
                  <a:lnTo>
                    <a:pt x="10899" y="9904"/>
                  </a:lnTo>
                  <a:lnTo>
                    <a:pt x="11176" y="9849"/>
                  </a:lnTo>
                  <a:lnTo>
                    <a:pt x="11397" y="9738"/>
                  </a:lnTo>
                  <a:lnTo>
                    <a:pt x="20305" y="3265"/>
                  </a:lnTo>
                  <a:close/>
                  <a:moveTo>
                    <a:pt x="1660" y="1"/>
                  </a:moveTo>
                  <a:lnTo>
                    <a:pt x="1273" y="167"/>
                  </a:lnTo>
                  <a:lnTo>
                    <a:pt x="941" y="333"/>
                  </a:lnTo>
                  <a:lnTo>
                    <a:pt x="609" y="609"/>
                  </a:lnTo>
                  <a:lnTo>
                    <a:pt x="332" y="886"/>
                  </a:lnTo>
                  <a:lnTo>
                    <a:pt x="166" y="1273"/>
                  </a:lnTo>
                  <a:lnTo>
                    <a:pt x="56" y="1661"/>
                  </a:lnTo>
                  <a:lnTo>
                    <a:pt x="0" y="2048"/>
                  </a:lnTo>
                  <a:lnTo>
                    <a:pt x="0" y="12670"/>
                  </a:lnTo>
                  <a:lnTo>
                    <a:pt x="56" y="13113"/>
                  </a:lnTo>
                  <a:lnTo>
                    <a:pt x="166" y="13500"/>
                  </a:lnTo>
                  <a:lnTo>
                    <a:pt x="332" y="13832"/>
                  </a:lnTo>
                  <a:lnTo>
                    <a:pt x="609" y="14164"/>
                  </a:lnTo>
                  <a:lnTo>
                    <a:pt x="941" y="14385"/>
                  </a:lnTo>
                  <a:lnTo>
                    <a:pt x="1273" y="14606"/>
                  </a:lnTo>
                  <a:lnTo>
                    <a:pt x="1660" y="14717"/>
                  </a:lnTo>
                  <a:lnTo>
                    <a:pt x="2103" y="14772"/>
                  </a:lnTo>
                  <a:lnTo>
                    <a:pt x="19751" y="14772"/>
                  </a:lnTo>
                  <a:lnTo>
                    <a:pt x="20194" y="14717"/>
                  </a:lnTo>
                  <a:lnTo>
                    <a:pt x="20581" y="14606"/>
                  </a:lnTo>
                  <a:lnTo>
                    <a:pt x="20913" y="14385"/>
                  </a:lnTo>
                  <a:lnTo>
                    <a:pt x="21245" y="14164"/>
                  </a:lnTo>
                  <a:lnTo>
                    <a:pt x="21466" y="13832"/>
                  </a:lnTo>
                  <a:lnTo>
                    <a:pt x="21688" y="13500"/>
                  </a:lnTo>
                  <a:lnTo>
                    <a:pt x="21798" y="13113"/>
                  </a:lnTo>
                  <a:lnTo>
                    <a:pt x="21854" y="12670"/>
                  </a:lnTo>
                  <a:lnTo>
                    <a:pt x="21854" y="2048"/>
                  </a:lnTo>
                  <a:lnTo>
                    <a:pt x="21798" y="1661"/>
                  </a:lnTo>
                  <a:lnTo>
                    <a:pt x="21688" y="1273"/>
                  </a:lnTo>
                  <a:lnTo>
                    <a:pt x="21466" y="886"/>
                  </a:lnTo>
                  <a:lnTo>
                    <a:pt x="21245" y="609"/>
                  </a:lnTo>
                  <a:lnTo>
                    <a:pt x="20913" y="333"/>
                  </a:lnTo>
                  <a:lnTo>
                    <a:pt x="20581" y="167"/>
                  </a:lnTo>
                  <a:lnTo>
                    <a:pt x="20194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 rot="5239795">
              <a:off x="2893367" y="12366"/>
              <a:ext cx="173612" cy="256833"/>
            </a:xfrm>
            <a:custGeom>
              <a:avLst/>
              <a:gdLst/>
              <a:ahLst/>
              <a:cxnLst/>
              <a:rect l="l" t="t" r="r" b="b"/>
              <a:pathLst>
                <a:path w="14772" h="21853" extrusionOk="0">
                  <a:moveTo>
                    <a:pt x="7192" y="4315"/>
                  </a:moveTo>
                  <a:lnTo>
                    <a:pt x="7026" y="4371"/>
                  </a:lnTo>
                  <a:lnTo>
                    <a:pt x="6750" y="4537"/>
                  </a:lnTo>
                  <a:lnTo>
                    <a:pt x="6584" y="4813"/>
                  </a:lnTo>
                  <a:lnTo>
                    <a:pt x="6528" y="4979"/>
                  </a:lnTo>
                  <a:lnTo>
                    <a:pt x="6473" y="5145"/>
                  </a:lnTo>
                  <a:lnTo>
                    <a:pt x="6473" y="6916"/>
                  </a:lnTo>
                  <a:lnTo>
                    <a:pt x="6528" y="7137"/>
                  </a:lnTo>
                  <a:lnTo>
                    <a:pt x="6584" y="7303"/>
                  </a:lnTo>
                  <a:lnTo>
                    <a:pt x="6750" y="7579"/>
                  </a:lnTo>
                  <a:lnTo>
                    <a:pt x="7026" y="7745"/>
                  </a:lnTo>
                  <a:lnTo>
                    <a:pt x="7192" y="7801"/>
                  </a:lnTo>
                  <a:lnTo>
                    <a:pt x="7580" y="7801"/>
                  </a:lnTo>
                  <a:lnTo>
                    <a:pt x="7746" y="7745"/>
                  </a:lnTo>
                  <a:lnTo>
                    <a:pt x="8022" y="7579"/>
                  </a:lnTo>
                  <a:lnTo>
                    <a:pt x="8188" y="7303"/>
                  </a:lnTo>
                  <a:lnTo>
                    <a:pt x="8244" y="7137"/>
                  </a:lnTo>
                  <a:lnTo>
                    <a:pt x="8244" y="6916"/>
                  </a:lnTo>
                  <a:lnTo>
                    <a:pt x="8244" y="5145"/>
                  </a:lnTo>
                  <a:lnTo>
                    <a:pt x="8244" y="4979"/>
                  </a:lnTo>
                  <a:lnTo>
                    <a:pt x="8188" y="4813"/>
                  </a:lnTo>
                  <a:lnTo>
                    <a:pt x="8022" y="4537"/>
                  </a:lnTo>
                  <a:lnTo>
                    <a:pt x="7746" y="4371"/>
                  </a:lnTo>
                  <a:lnTo>
                    <a:pt x="7580" y="4315"/>
                  </a:lnTo>
                  <a:close/>
                  <a:moveTo>
                    <a:pt x="9184" y="1549"/>
                  </a:moveTo>
                  <a:lnTo>
                    <a:pt x="9627" y="1604"/>
                  </a:lnTo>
                  <a:lnTo>
                    <a:pt x="10069" y="1715"/>
                  </a:lnTo>
                  <a:lnTo>
                    <a:pt x="10457" y="1881"/>
                  </a:lnTo>
                  <a:lnTo>
                    <a:pt x="10844" y="2102"/>
                  </a:lnTo>
                  <a:lnTo>
                    <a:pt x="11231" y="2324"/>
                  </a:lnTo>
                  <a:lnTo>
                    <a:pt x="11563" y="2545"/>
                  </a:lnTo>
                  <a:lnTo>
                    <a:pt x="11895" y="2877"/>
                  </a:lnTo>
                  <a:lnTo>
                    <a:pt x="12172" y="3154"/>
                  </a:lnTo>
                  <a:lnTo>
                    <a:pt x="12448" y="3541"/>
                  </a:lnTo>
                  <a:lnTo>
                    <a:pt x="12669" y="3873"/>
                  </a:lnTo>
                  <a:lnTo>
                    <a:pt x="12891" y="4315"/>
                  </a:lnTo>
                  <a:lnTo>
                    <a:pt x="13001" y="4703"/>
                  </a:lnTo>
                  <a:lnTo>
                    <a:pt x="13112" y="5145"/>
                  </a:lnTo>
                  <a:lnTo>
                    <a:pt x="13223" y="5588"/>
                  </a:lnTo>
                  <a:lnTo>
                    <a:pt x="13223" y="6030"/>
                  </a:lnTo>
                  <a:lnTo>
                    <a:pt x="13223" y="15767"/>
                  </a:lnTo>
                  <a:lnTo>
                    <a:pt x="13223" y="16210"/>
                  </a:lnTo>
                  <a:lnTo>
                    <a:pt x="13112" y="16653"/>
                  </a:lnTo>
                  <a:lnTo>
                    <a:pt x="13001" y="17095"/>
                  </a:lnTo>
                  <a:lnTo>
                    <a:pt x="12891" y="17538"/>
                  </a:lnTo>
                  <a:lnTo>
                    <a:pt x="12669" y="17925"/>
                  </a:lnTo>
                  <a:lnTo>
                    <a:pt x="12448" y="18312"/>
                  </a:lnTo>
                  <a:lnTo>
                    <a:pt x="12172" y="18644"/>
                  </a:lnTo>
                  <a:lnTo>
                    <a:pt x="11895" y="18976"/>
                  </a:lnTo>
                  <a:lnTo>
                    <a:pt x="11563" y="19253"/>
                  </a:lnTo>
                  <a:lnTo>
                    <a:pt x="11231" y="19529"/>
                  </a:lnTo>
                  <a:lnTo>
                    <a:pt x="10844" y="19751"/>
                  </a:lnTo>
                  <a:lnTo>
                    <a:pt x="10457" y="19917"/>
                  </a:lnTo>
                  <a:lnTo>
                    <a:pt x="10069" y="20083"/>
                  </a:lnTo>
                  <a:lnTo>
                    <a:pt x="9627" y="20193"/>
                  </a:lnTo>
                  <a:lnTo>
                    <a:pt x="9184" y="20249"/>
                  </a:lnTo>
                  <a:lnTo>
                    <a:pt x="8686" y="20304"/>
                  </a:lnTo>
                  <a:lnTo>
                    <a:pt x="6031" y="20304"/>
                  </a:lnTo>
                  <a:lnTo>
                    <a:pt x="5588" y="20249"/>
                  </a:lnTo>
                  <a:lnTo>
                    <a:pt x="5145" y="20193"/>
                  </a:lnTo>
                  <a:lnTo>
                    <a:pt x="4703" y="20083"/>
                  </a:lnTo>
                  <a:lnTo>
                    <a:pt x="4316" y="19917"/>
                  </a:lnTo>
                  <a:lnTo>
                    <a:pt x="3873" y="19751"/>
                  </a:lnTo>
                  <a:lnTo>
                    <a:pt x="3541" y="19529"/>
                  </a:lnTo>
                  <a:lnTo>
                    <a:pt x="3154" y="19253"/>
                  </a:lnTo>
                  <a:lnTo>
                    <a:pt x="2877" y="18976"/>
                  </a:lnTo>
                  <a:lnTo>
                    <a:pt x="2545" y="18644"/>
                  </a:lnTo>
                  <a:lnTo>
                    <a:pt x="2324" y="18312"/>
                  </a:lnTo>
                  <a:lnTo>
                    <a:pt x="2103" y="17925"/>
                  </a:lnTo>
                  <a:lnTo>
                    <a:pt x="1881" y="17538"/>
                  </a:lnTo>
                  <a:lnTo>
                    <a:pt x="1715" y="17095"/>
                  </a:lnTo>
                  <a:lnTo>
                    <a:pt x="1605" y="16653"/>
                  </a:lnTo>
                  <a:lnTo>
                    <a:pt x="1549" y="16210"/>
                  </a:lnTo>
                  <a:lnTo>
                    <a:pt x="1549" y="15767"/>
                  </a:lnTo>
                  <a:lnTo>
                    <a:pt x="1549" y="6030"/>
                  </a:lnTo>
                  <a:lnTo>
                    <a:pt x="1549" y="5588"/>
                  </a:lnTo>
                  <a:lnTo>
                    <a:pt x="1605" y="5145"/>
                  </a:lnTo>
                  <a:lnTo>
                    <a:pt x="1715" y="4703"/>
                  </a:lnTo>
                  <a:lnTo>
                    <a:pt x="1881" y="4315"/>
                  </a:lnTo>
                  <a:lnTo>
                    <a:pt x="2103" y="3873"/>
                  </a:lnTo>
                  <a:lnTo>
                    <a:pt x="2324" y="3541"/>
                  </a:lnTo>
                  <a:lnTo>
                    <a:pt x="2545" y="3154"/>
                  </a:lnTo>
                  <a:lnTo>
                    <a:pt x="2877" y="2877"/>
                  </a:lnTo>
                  <a:lnTo>
                    <a:pt x="3154" y="2545"/>
                  </a:lnTo>
                  <a:lnTo>
                    <a:pt x="3541" y="2324"/>
                  </a:lnTo>
                  <a:lnTo>
                    <a:pt x="3873" y="2102"/>
                  </a:lnTo>
                  <a:lnTo>
                    <a:pt x="4316" y="1881"/>
                  </a:lnTo>
                  <a:lnTo>
                    <a:pt x="4703" y="1715"/>
                  </a:lnTo>
                  <a:lnTo>
                    <a:pt x="5145" y="1604"/>
                  </a:lnTo>
                  <a:lnTo>
                    <a:pt x="5588" y="1549"/>
                  </a:lnTo>
                  <a:close/>
                  <a:moveTo>
                    <a:pt x="5422" y="0"/>
                  </a:moveTo>
                  <a:lnTo>
                    <a:pt x="4813" y="111"/>
                  </a:lnTo>
                  <a:lnTo>
                    <a:pt x="4260" y="277"/>
                  </a:lnTo>
                  <a:lnTo>
                    <a:pt x="3707" y="443"/>
                  </a:lnTo>
                  <a:lnTo>
                    <a:pt x="3154" y="719"/>
                  </a:lnTo>
                  <a:lnTo>
                    <a:pt x="2656" y="1051"/>
                  </a:lnTo>
                  <a:lnTo>
                    <a:pt x="2213" y="1383"/>
                  </a:lnTo>
                  <a:lnTo>
                    <a:pt x="1771" y="1770"/>
                  </a:lnTo>
                  <a:lnTo>
                    <a:pt x="1383" y="2213"/>
                  </a:lnTo>
                  <a:lnTo>
                    <a:pt x="1051" y="2656"/>
                  </a:lnTo>
                  <a:lnTo>
                    <a:pt x="719" y="3154"/>
                  </a:lnTo>
                  <a:lnTo>
                    <a:pt x="443" y="3707"/>
                  </a:lnTo>
                  <a:lnTo>
                    <a:pt x="277" y="4260"/>
                  </a:lnTo>
                  <a:lnTo>
                    <a:pt x="111" y="4813"/>
                  </a:lnTo>
                  <a:lnTo>
                    <a:pt x="0" y="5422"/>
                  </a:lnTo>
                  <a:lnTo>
                    <a:pt x="0" y="6030"/>
                  </a:lnTo>
                  <a:lnTo>
                    <a:pt x="0" y="15767"/>
                  </a:lnTo>
                  <a:lnTo>
                    <a:pt x="0" y="16376"/>
                  </a:lnTo>
                  <a:lnTo>
                    <a:pt x="111" y="16984"/>
                  </a:lnTo>
                  <a:lnTo>
                    <a:pt x="277" y="17593"/>
                  </a:lnTo>
                  <a:lnTo>
                    <a:pt x="443" y="18146"/>
                  </a:lnTo>
                  <a:lnTo>
                    <a:pt x="719" y="18644"/>
                  </a:lnTo>
                  <a:lnTo>
                    <a:pt x="1051" y="19142"/>
                  </a:lnTo>
                  <a:lnTo>
                    <a:pt x="1383" y="19640"/>
                  </a:lnTo>
                  <a:lnTo>
                    <a:pt x="1771" y="20027"/>
                  </a:lnTo>
                  <a:lnTo>
                    <a:pt x="2213" y="20470"/>
                  </a:lnTo>
                  <a:lnTo>
                    <a:pt x="2656" y="20802"/>
                  </a:lnTo>
                  <a:lnTo>
                    <a:pt x="3154" y="21078"/>
                  </a:lnTo>
                  <a:lnTo>
                    <a:pt x="3707" y="21355"/>
                  </a:lnTo>
                  <a:lnTo>
                    <a:pt x="4260" y="21576"/>
                  </a:lnTo>
                  <a:lnTo>
                    <a:pt x="4813" y="21687"/>
                  </a:lnTo>
                  <a:lnTo>
                    <a:pt x="5422" y="21798"/>
                  </a:lnTo>
                  <a:lnTo>
                    <a:pt x="6031" y="21853"/>
                  </a:lnTo>
                  <a:lnTo>
                    <a:pt x="8686" y="21853"/>
                  </a:lnTo>
                  <a:lnTo>
                    <a:pt x="9350" y="21798"/>
                  </a:lnTo>
                  <a:lnTo>
                    <a:pt x="9903" y="21687"/>
                  </a:lnTo>
                  <a:lnTo>
                    <a:pt x="10512" y="21576"/>
                  </a:lnTo>
                  <a:lnTo>
                    <a:pt x="11065" y="21355"/>
                  </a:lnTo>
                  <a:lnTo>
                    <a:pt x="11618" y="21078"/>
                  </a:lnTo>
                  <a:lnTo>
                    <a:pt x="12116" y="20802"/>
                  </a:lnTo>
                  <a:lnTo>
                    <a:pt x="12559" y="20470"/>
                  </a:lnTo>
                  <a:lnTo>
                    <a:pt x="13001" y="20027"/>
                  </a:lnTo>
                  <a:lnTo>
                    <a:pt x="13389" y="19640"/>
                  </a:lnTo>
                  <a:lnTo>
                    <a:pt x="13721" y="19142"/>
                  </a:lnTo>
                  <a:lnTo>
                    <a:pt x="14053" y="18644"/>
                  </a:lnTo>
                  <a:lnTo>
                    <a:pt x="14274" y="18146"/>
                  </a:lnTo>
                  <a:lnTo>
                    <a:pt x="14495" y="17593"/>
                  </a:lnTo>
                  <a:lnTo>
                    <a:pt x="14661" y="16984"/>
                  </a:lnTo>
                  <a:lnTo>
                    <a:pt x="14716" y="16376"/>
                  </a:lnTo>
                  <a:lnTo>
                    <a:pt x="14772" y="15767"/>
                  </a:lnTo>
                  <a:lnTo>
                    <a:pt x="14772" y="6030"/>
                  </a:lnTo>
                  <a:lnTo>
                    <a:pt x="14716" y="5422"/>
                  </a:lnTo>
                  <a:lnTo>
                    <a:pt x="14661" y="4813"/>
                  </a:lnTo>
                  <a:lnTo>
                    <a:pt x="14495" y="4260"/>
                  </a:lnTo>
                  <a:lnTo>
                    <a:pt x="14274" y="3707"/>
                  </a:lnTo>
                  <a:lnTo>
                    <a:pt x="14053" y="3154"/>
                  </a:lnTo>
                  <a:lnTo>
                    <a:pt x="13721" y="2656"/>
                  </a:lnTo>
                  <a:lnTo>
                    <a:pt x="13389" y="2213"/>
                  </a:lnTo>
                  <a:lnTo>
                    <a:pt x="13001" y="1770"/>
                  </a:lnTo>
                  <a:lnTo>
                    <a:pt x="12559" y="1383"/>
                  </a:lnTo>
                  <a:lnTo>
                    <a:pt x="12116" y="1051"/>
                  </a:lnTo>
                  <a:lnTo>
                    <a:pt x="11618" y="719"/>
                  </a:lnTo>
                  <a:lnTo>
                    <a:pt x="11065" y="443"/>
                  </a:lnTo>
                  <a:lnTo>
                    <a:pt x="10512" y="277"/>
                  </a:lnTo>
                  <a:lnTo>
                    <a:pt x="9903" y="111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3301666" y="-175575"/>
              <a:ext cx="121603" cy="256839"/>
            </a:xfrm>
            <a:custGeom>
              <a:avLst/>
              <a:gdLst/>
              <a:ahLst/>
              <a:cxnLst/>
              <a:rect l="l" t="t" r="r" b="b"/>
              <a:pathLst>
                <a:path w="10347" h="21854" extrusionOk="0">
                  <a:moveTo>
                    <a:pt x="4095" y="2103"/>
                  </a:moveTo>
                  <a:lnTo>
                    <a:pt x="3984" y="2213"/>
                  </a:lnTo>
                  <a:lnTo>
                    <a:pt x="3874" y="2324"/>
                  </a:lnTo>
                  <a:lnTo>
                    <a:pt x="3874" y="2545"/>
                  </a:lnTo>
                  <a:lnTo>
                    <a:pt x="3874" y="3430"/>
                  </a:lnTo>
                  <a:lnTo>
                    <a:pt x="3874" y="3596"/>
                  </a:lnTo>
                  <a:lnTo>
                    <a:pt x="3984" y="3707"/>
                  </a:lnTo>
                  <a:lnTo>
                    <a:pt x="4095" y="3818"/>
                  </a:lnTo>
                  <a:lnTo>
                    <a:pt x="4482" y="3818"/>
                  </a:lnTo>
                  <a:lnTo>
                    <a:pt x="4593" y="3707"/>
                  </a:lnTo>
                  <a:lnTo>
                    <a:pt x="4703" y="3596"/>
                  </a:lnTo>
                  <a:lnTo>
                    <a:pt x="4759" y="3430"/>
                  </a:lnTo>
                  <a:lnTo>
                    <a:pt x="4759" y="2545"/>
                  </a:lnTo>
                  <a:lnTo>
                    <a:pt x="4703" y="2324"/>
                  </a:lnTo>
                  <a:lnTo>
                    <a:pt x="4593" y="2213"/>
                  </a:lnTo>
                  <a:lnTo>
                    <a:pt x="4482" y="2103"/>
                  </a:lnTo>
                  <a:close/>
                  <a:moveTo>
                    <a:pt x="5865" y="2103"/>
                  </a:moveTo>
                  <a:lnTo>
                    <a:pt x="5755" y="2213"/>
                  </a:lnTo>
                  <a:lnTo>
                    <a:pt x="5644" y="2324"/>
                  </a:lnTo>
                  <a:lnTo>
                    <a:pt x="5644" y="2545"/>
                  </a:lnTo>
                  <a:lnTo>
                    <a:pt x="5644" y="3430"/>
                  </a:lnTo>
                  <a:lnTo>
                    <a:pt x="5644" y="3596"/>
                  </a:lnTo>
                  <a:lnTo>
                    <a:pt x="5755" y="3707"/>
                  </a:lnTo>
                  <a:lnTo>
                    <a:pt x="5865" y="3818"/>
                  </a:lnTo>
                  <a:lnTo>
                    <a:pt x="6252" y="3818"/>
                  </a:lnTo>
                  <a:lnTo>
                    <a:pt x="6363" y="3707"/>
                  </a:lnTo>
                  <a:lnTo>
                    <a:pt x="6474" y="3596"/>
                  </a:lnTo>
                  <a:lnTo>
                    <a:pt x="6474" y="3430"/>
                  </a:lnTo>
                  <a:lnTo>
                    <a:pt x="6474" y="2545"/>
                  </a:lnTo>
                  <a:lnTo>
                    <a:pt x="6474" y="2324"/>
                  </a:lnTo>
                  <a:lnTo>
                    <a:pt x="6363" y="2213"/>
                  </a:lnTo>
                  <a:lnTo>
                    <a:pt x="6252" y="2103"/>
                  </a:lnTo>
                  <a:close/>
                  <a:moveTo>
                    <a:pt x="7027" y="1549"/>
                  </a:moveTo>
                  <a:lnTo>
                    <a:pt x="7027" y="4371"/>
                  </a:lnTo>
                  <a:lnTo>
                    <a:pt x="3320" y="4371"/>
                  </a:lnTo>
                  <a:lnTo>
                    <a:pt x="3320" y="1549"/>
                  </a:lnTo>
                  <a:close/>
                  <a:moveTo>
                    <a:pt x="3431" y="7027"/>
                  </a:moveTo>
                  <a:lnTo>
                    <a:pt x="3099" y="7082"/>
                  </a:lnTo>
                  <a:lnTo>
                    <a:pt x="2878" y="7248"/>
                  </a:lnTo>
                  <a:lnTo>
                    <a:pt x="2712" y="7524"/>
                  </a:lnTo>
                  <a:lnTo>
                    <a:pt x="2656" y="7801"/>
                  </a:lnTo>
                  <a:lnTo>
                    <a:pt x="2712" y="8133"/>
                  </a:lnTo>
                  <a:lnTo>
                    <a:pt x="2878" y="8354"/>
                  </a:lnTo>
                  <a:lnTo>
                    <a:pt x="3099" y="8520"/>
                  </a:lnTo>
                  <a:lnTo>
                    <a:pt x="3431" y="8576"/>
                  </a:lnTo>
                  <a:lnTo>
                    <a:pt x="6916" y="8576"/>
                  </a:lnTo>
                  <a:lnTo>
                    <a:pt x="7248" y="8520"/>
                  </a:lnTo>
                  <a:lnTo>
                    <a:pt x="7470" y="8354"/>
                  </a:lnTo>
                  <a:lnTo>
                    <a:pt x="7636" y="8133"/>
                  </a:lnTo>
                  <a:lnTo>
                    <a:pt x="7691" y="7801"/>
                  </a:lnTo>
                  <a:lnTo>
                    <a:pt x="7636" y="7524"/>
                  </a:lnTo>
                  <a:lnTo>
                    <a:pt x="7470" y="7248"/>
                  </a:lnTo>
                  <a:lnTo>
                    <a:pt x="7248" y="7082"/>
                  </a:lnTo>
                  <a:lnTo>
                    <a:pt x="6916" y="7027"/>
                  </a:lnTo>
                  <a:close/>
                  <a:moveTo>
                    <a:pt x="8797" y="5920"/>
                  </a:moveTo>
                  <a:lnTo>
                    <a:pt x="8797" y="17538"/>
                  </a:lnTo>
                  <a:lnTo>
                    <a:pt x="8742" y="18091"/>
                  </a:lnTo>
                  <a:lnTo>
                    <a:pt x="8576" y="18589"/>
                  </a:lnTo>
                  <a:lnTo>
                    <a:pt x="8355" y="19087"/>
                  </a:lnTo>
                  <a:lnTo>
                    <a:pt x="8023" y="19474"/>
                  </a:lnTo>
                  <a:lnTo>
                    <a:pt x="7580" y="19806"/>
                  </a:lnTo>
                  <a:lnTo>
                    <a:pt x="7138" y="20083"/>
                  </a:lnTo>
                  <a:lnTo>
                    <a:pt x="6640" y="20249"/>
                  </a:lnTo>
                  <a:lnTo>
                    <a:pt x="6087" y="20304"/>
                  </a:lnTo>
                  <a:lnTo>
                    <a:pt x="4316" y="20304"/>
                  </a:lnTo>
                  <a:lnTo>
                    <a:pt x="3763" y="20249"/>
                  </a:lnTo>
                  <a:lnTo>
                    <a:pt x="3210" y="20083"/>
                  </a:lnTo>
                  <a:lnTo>
                    <a:pt x="2767" y="19806"/>
                  </a:lnTo>
                  <a:lnTo>
                    <a:pt x="2324" y="19474"/>
                  </a:lnTo>
                  <a:lnTo>
                    <a:pt x="1993" y="19087"/>
                  </a:lnTo>
                  <a:lnTo>
                    <a:pt x="1771" y="18589"/>
                  </a:lnTo>
                  <a:lnTo>
                    <a:pt x="1605" y="18091"/>
                  </a:lnTo>
                  <a:lnTo>
                    <a:pt x="1550" y="17538"/>
                  </a:lnTo>
                  <a:lnTo>
                    <a:pt x="1550" y="5920"/>
                  </a:lnTo>
                  <a:close/>
                  <a:moveTo>
                    <a:pt x="2546" y="0"/>
                  </a:moveTo>
                  <a:lnTo>
                    <a:pt x="2214" y="56"/>
                  </a:lnTo>
                  <a:lnTo>
                    <a:pt x="1993" y="222"/>
                  </a:lnTo>
                  <a:lnTo>
                    <a:pt x="1827" y="443"/>
                  </a:lnTo>
                  <a:lnTo>
                    <a:pt x="1771" y="775"/>
                  </a:lnTo>
                  <a:lnTo>
                    <a:pt x="1771" y="4371"/>
                  </a:lnTo>
                  <a:lnTo>
                    <a:pt x="775" y="4371"/>
                  </a:lnTo>
                  <a:lnTo>
                    <a:pt x="443" y="4482"/>
                  </a:lnTo>
                  <a:lnTo>
                    <a:pt x="222" y="4648"/>
                  </a:lnTo>
                  <a:lnTo>
                    <a:pt x="56" y="4869"/>
                  </a:lnTo>
                  <a:lnTo>
                    <a:pt x="1" y="5146"/>
                  </a:lnTo>
                  <a:lnTo>
                    <a:pt x="1" y="17538"/>
                  </a:lnTo>
                  <a:lnTo>
                    <a:pt x="1" y="17981"/>
                  </a:lnTo>
                  <a:lnTo>
                    <a:pt x="56" y="18368"/>
                  </a:lnTo>
                  <a:lnTo>
                    <a:pt x="167" y="18811"/>
                  </a:lnTo>
                  <a:lnTo>
                    <a:pt x="333" y="19198"/>
                  </a:lnTo>
                  <a:lnTo>
                    <a:pt x="499" y="19585"/>
                  </a:lnTo>
                  <a:lnTo>
                    <a:pt x="720" y="19917"/>
                  </a:lnTo>
                  <a:lnTo>
                    <a:pt x="997" y="20249"/>
                  </a:lnTo>
                  <a:lnTo>
                    <a:pt x="1273" y="20581"/>
                  </a:lnTo>
                  <a:lnTo>
                    <a:pt x="1550" y="20858"/>
                  </a:lnTo>
                  <a:lnTo>
                    <a:pt x="1882" y="21079"/>
                  </a:lnTo>
                  <a:lnTo>
                    <a:pt x="2269" y="21300"/>
                  </a:lnTo>
                  <a:lnTo>
                    <a:pt x="2601" y="21466"/>
                  </a:lnTo>
                  <a:lnTo>
                    <a:pt x="2988" y="21632"/>
                  </a:lnTo>
                  <a:lnTo>
                    <a:pt x="3431" y="21743"/>
                  </a:lnTo>
                  <a:lnTo>
                    <a:pt x="3874" y="21798"/>
                  </a:lnTo>
                  <a:lnTo>
                    <a:pt x="4316" y="21853"/>
                  </a:lnTo>
                  <a:lnTo>
                    <a:pt x="6087" y="21853"/>
                  </a:lnTo>
                  <a:lnTo>
                    <a:pt x="6474" y="21798"/>
                  </a:lnTo>
                  <a:lnTo>
                    <a:pt x="6916" y="21743"/>
                  </a:lnTo>
                  <a:lnTo>
                    <a:pt x="7359" y="21632"/>
                  </a:lnTo>
                  <a:lnTo>
                    <a:pt x="7746" y="21466"/>
                  </a:lnTo>
                  <a:lnTo>
                    <a:pt x="8134" y="21300"/>
                  </a:lnTo>
                  <a:lnTo>
                    <a:pt x="8465" y="21079"/>
                  </a:lnTo>
                  <a:lnTo>
                    <a:pt x="8797" y="20858"/>
                  </a:lnTo>
                  <a:lnTo>
                    <a:pt x="9074" y="20581"/>
                  </a:lnTo>
                  <a:lnTo>
                    <a:pt x="9406" y="20249"/>
                  </a:lnTo>
                  <a:lnTo>
                    <a:pt x="9627" y="19917"/>
                  </a:lnTo>
                  <a:lnTo>
                    <a:pt x="9849" y="19585"/>
                  </a:lnTo>
                  <a:lnTo>
                    <a:pt x="10015" y="19198"/>
                  </a:lnTo>
                  <a:lnTo>
                    <a:pt x="10181" y="18811"/>
                  </a:lnTo>
                  <a:lnTo>
                    <a:pt x="10291" y="18368"/>
                  </a:lnTo>
                  <a:lnTo>
                    <a:pt x="10346" y="17981"/>
                  </a:lnTo>
                  <a:lnTo>
                    <a:pt x="10346" y="17538"/>
                  </a:lnTo>
                  <a:lnTo>
                    <a:pt x="10346" y="5146"/>
                  </a:lnTo>
                  <a:lnTo>
                    <a:pt x="10291" y="4869"/>
                  </a:lnTo>
                  <a:lnTo>
                    <a:pt x="10125" y="4648"/>
                  </a:lnTo>
                  <a:lnTo>
                    <a:pt x="9904" y="4482"/>
                  </a:lnTo>
                  <a:lnTo>
                    <a:pt x="9572" y="4371"/>
                  </a:lnTo>
                  <a:lnTo>
                    <a:pt x="8576" y="4371"/>
                  </a:lnTo>
                  <a:lnTo>
                    <a:pt x="8576" y="775"/>
                  </a:lnTo>
                  <a:lnTo>
                    <a:pt x="8521" y="443"/>
                  </a:lnTo>
                  <a:lnTo>
                    <a:pt x="8355" y="222"/>
                  </a:lnTo>
                  <a:lnTo>
                    <a:pt x="8134" y="56"/>
                  </a:lnTo>
                  <a:lnTo>
                    <a:pt x="7802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263430" y="672385"/>
              <a:ext cx="174266" cy="256839"/>
            </a:xfrm>
            <a:custGeom>
              <a:avLst/>
              <a:gdLst/>
              <a:ahLst/>
              <a:cxnLst/>
              <a:rect l="l" t="t" r="r" b="b"/>
              <a:pathLst>
                <a:path w="14828" h="21854" extrusionOk="0">
                  <a:moveTo>
                    <a:pt x="5201" y="2656"/>
                  </a:moveTo>
                  <a:lnTo>
                    <a:pt x="4924" y="2711"/>
                  </a:lnTo>
                  <a:lnTo>
                    <a:pt x="4648" y="2877"/>
                  </a:lnTo>
                  <a:lnTo>
                    <a:pt x="4482" y="3098"/>
                  </a:lnTo>
                  <a:lnTo>
                    <a:pt x="4426" y="3430"/>
                  </a:lnTo>
                  <a:lnTo>
                    <a:pt x="4482" y="3707"/>
                  </a:lnTo>
                  <a:lnTo>
                    <a:pt x="4648" y="3984"/>
                  </a:lnTo>
                  <a:lnTo>
                    <a:pt x="4924" y="4150"/>
                  </a:lnTo>
                  <a:lnTo>
                    <a:pt x="5201" y="4205"/>
                  </a:lnTo>
                  <a:lnTo>
                    <a:pt x="9627" y="4205"/>
                  </a:lnTo>
                  <a:lnTo>
                    <a:pt x="9904" y="4150"/>
                  </a:lnTo>
                  <a:lnTo>
                    <a:pt x="10180" y="3984"/>
                  </a:lnTo>
                  <a:lnTo>
                    <a:pt x="10346" y="3707"/>
                  </a:lnTo>
                  <a:lnTo>
                    <a:pt x="10401" y="3430"/>
                  </a:lnTo>
                  <a:lnTo>
                    <a:pt x="10346" y="3098"/>
                  </a:lnTo>
                  <a:lnTo>
                    <a:pt x="10180" y="2877"/>
                  </a:lnTo>
                  <a:lnTo>
                    <a:pt x="9904" y="2711"/>
                  </a:lnTo>
                  <a:lnTo>
                    <a:pt x="9627" y="2656"/>
                  </a:lnTo>
                  <a:close/>
                  <a:moveTo>
                    <a:pt x="10678" y="6750"/>
                  </a:moveTo>
                  <a:lnTo>
                    <a:pt x="10678" y="15546"/>
                  </a:lnTo>
                  <a:lnTo>
                    <a:pt x="4150" y="15546"/>
                  </a:lnTo>
                  <a:lnTo>
                    <a:pt x="4150" y="6750"/>
                  </a:lnTo>
                  <a:close/>
                  <a:moveTo>
                    <a:pt x="3265" y="5201"/>
                  </a:moveTo>
                  <a:lnTo>
                    <a:pt x="3099" y="5256"/>
                  </a:lnTo>
                  <a:lnTo>
                    <a:pt x="2933" y="5311"/>
                  </a:lnTo>
                  <a:lnTo>
                    <a:pt x="2822" y="5422"/>
                  </a:lnTo>
                  <a:lnTo>
                    <a:pt x="2711" y="5588"/>
                  </a:lnTo>
                  <a:lnTo>
                    <a:pt x="2601" y="5754"/>
                  </a:lnTo>
                  <a:lnTo>
                    <a:pt x="2545" y="5920"/>
                  </a:lnTo>
                  <a:lnTo>
                    <a:pt x="2545" y="6086"/>
                  </a:lnTo>
                  <a:lnTo>
                    <a:pt x="2545" y="16155"/>
                  </a:lnTo>
                  <a:lnTo>
                    <a:pt x="2545" y="16376"/>
                  </a:lnTo>
                  <a:lnTo>
                    <a:pt x="2601" y="16542"/>
                  </a:lnTo>
                  <a:lnTo>
                    <a:pt x="2711" y="16708"/>
                  </a:lnTo>
                  <a:lnTo>
                    <a:pt x="2822" y="16819"/>
                  </a:lnTo>
                  <a:lnTo>
                    <a:pt x="2933" y="16929"/>
                  </a:lnTo>
                  <a:lnTo>
                    <a:pt x="3099" y="17040"/>
                  </a:lnTo>
                  <a:lnTo>
                    <a:pt x="3265" y="17095"/>
                  </a:lnTo>
                  <a:lnTo>
                    <a:pt x="11563" y="17095"/>
                  </a:lnTo>
                  <a:lnTo>
                    <a:pt x="11729" y="17040"/>
                  </a:lnTo>
                  <a:lnTo>
                    <a:pt x="11895" y="16929"/>
                  </a:lnTo>
                  <a:lnTo>
                    <a:pt x="12006" y="16819"/>
                  </a:lnTo>
                  <a:lnTo>
                    <a:pt x="12117" y="16708"/>
                  </a:lnTo>
                  <a:lnTo>
                    <a:pt x="12172" y="16542"/>
                  </a:lnTo>
                  <a:lnTo>
                    <a:pt x="12227" y="16376"/>
                  </a:lnTo>
                  <a:lnTo>
                    <a:pt x="12282" y="16155"/>
                  </a:lnTo>
                  <a:lnTo>
                    <a:pt x="12282" y="6086"/>
                  </a:lnTo>
                  <a:lnTo>
                    <a:pt x="12227" y="5920"/>
                  </a:lnTo>
                  <a:lnTo>
                    <a:pt x="12172" y="5754"/>
                  </a:lnTo>
                  <a:lnTo>
                    <a:pt x="12117" y="5588"/>
                  </a:lnTo>
                  <a:lnTo>
                    <a:pt x="12006" y="5422"/>
                  </a:lnTo>
                  <a:lnTo>
                    <a:pt x="11895" y="5311"/>
                  </a:lnTo>
                  <a:lnTo>
                    <a:pt x="11729" y="5256"/>
                  </a:lnTo>
                  <a:lnTo>
                    <a:pt x="11563" y="5201"/>
                  </a:lnTo>
                  <a:close/>
                  <a:moveTo>
                    <a:pt x="6086" y="17538"/>
                  </a:moveTo>
                  <a:lnTo>
                    <a:pt x="6086" y="19308"/>
                  </a:lnTo>
                  <a:lnTo>
                    <a:pt x="8742" y="19308"/>
                  </a:lnTo>
                  <a:lnTo>
                    <a:pt x="8742" y="17538"/>
                  </a:lnTo>
                  <a:close/>
                  <a:moveTo>
                    <a:pt x="11785" y="1549"/>
                  </a:moveTo>
                  <a:lnTo>
                    <a:pt x="12117" y="1660"/>
                  </a:lnTo>
                  <a:lnTo>
                    <a:pt x="12448" y="1881"/>
                  </a:lnTo>
                  <a:lnTo>
                    <a:pt x="12725" y="2103"/>
                  </a:lnTo>
                  <a:lnTo>
                    <a:pt x="12946" y="2379"/>
                  </a:lnTo>
                  <a:lnTo>
                    <a:pt x="13112" y="2656"/>
                  </a:lnTo>
                  <a:lnTo>
                    <a:pt x="13223" y="3043"/>
                  </a:lnTo>
                  <a:lnTo>
                    <a:pt x="13278" y="3430"/>
                  </a:lnTo>
                  <a:lnTo>
                    <a:pt x="13278" y="18423"/>
                  </a:lnTo>
                  <a:lnTo>
                    <a:pt x="13223" y="18810"/>
                  </a:lnTo>
                  <a:lnTo>
                    <a:pt x="13112" y="19142"/>
                  </a:lnTo>
                  <a:lnTo>
                    <a:pt x="12946" y="19474"/>
                  </a:lnTo>
                  <a:lnTo>
                    <a:pt x="12725" y="19751"/>
                  </a:lnTo>
                  <a:lnTo>
                    <a:pt x="12448" y="19972"/>
                  </a:lnTo>
                  <a:lnTo>
                    <a:pt x="12117" y="20138"/>
                  </a:lnTo>
                  <a:lnTo>
                    <a:pt x="11785" y="20249"/>
                  </a:lnTo>
                  <a:lnTo>
                    <a:pt x="11397" y="20304"/>
                  </a:lnTo>
                  <a:lnTo>
                    <a:pt x="3431" y="20304"/>
                  </a:lnTo>
                  <a:lnTo>
                    <a:pt x="3043" y="20249"/>
                  </a:lnTo>
                  <a:lnTo>
                    <a:pt x="2711" y="20138"/>
                  </a:lnTo>
                  <a:lnTo>
                    <a:pt x="2379" y="19972"/>
                  </a:lnTo>
                  <a:lnTo>
                    <a:pt x="2103" y="19751"/>
                  </a:lnTo>
                  <a:lnTo>
                    <a:pt x="1882" y="19474"/>
                  </a:lnTo>
                  <a:lnTo>
                    <a:pt x="1716" y="19142"/>
                  </a:lnTo>
                  <a:lnTo>
                    <a:pt x="1605" y="18810"/>
                  </a:lnTo>
                  <a:lnTo>
                    <a:pt x="1550" y="18423"/>
                  </a:lnTo>
                  <a:lnTo>
                    <a:pt x="1550" y="3430"/>
                  </a:lnTo>
                  <a:lnTo>
                    <a:pt x="1605" y="3043"/>
                  </a:lnTo>
                  <a:lnTo>
                    <a:pt x="1716" y="2656"/>
                  </a:lnTo>
                  <a:lnTo>
                    <a:pt x="1882" y="2379"/>
                  </a:lnTo>
                  <a:lnTo>
                    <a:pt x="2103" y="2103"/>
                  </a:lnTo>
                  <a:lnTo>
                    <a:pt x="2379" y="1881"/>
                  </a:lnTo>
                  <a:lnTo>
                    <a:pt x="2711" y="1660"/>
                  </a:lnTo>
                  <a:lnTo>
                    <a:pt x="3043" y="1549"/>
                  </a:lnTo>
                  <a:close/>
                  <a:moveTo>
                    <a:pt x="3099" y="0"/>
                  </a:moveTo>
                  <a:lnTo>
                    <a:pt x="2767" y="56"/>
                  </a:lnTo>
                  <a:lnTo>
                    <a:pt x="2435" y="166"/>
                  </a:lnTo>
                  <a:lnTo>
                    <a:pt x="2103" y="277"/>
                  </a:lnTo>
                  <a:lnTo>
                    <a:pt x="1550" y="554"/>
                  </a:lnTo>
                  <a:lnTo>
                    <a:pt x="996" y="996"/>
                  </a:lnTo>
                  <a:lnTo>
                    <a:pt x="609" y="1494"/>
                  </a:lnTo>
                  <a:lnTo>
                    <a:pt x="277" y="2103"/>
                  </a:lnTo>
                  <a:lnTo>
                    <a:pt x="166" y="2379"/>
                  </a:lnTo>
                  <a:lnTo>
                    <a:pt x="111" y="2711"/>
                  </a:lnTo>
                  <a:lnTo>
                    <a:pt x="56" y="3043"/>
                  </a:lnTo>
                  <a:lnTo>
                    <a:pt x="0" y="3430"/>
                  </a:lnTo>
                  <a:lnTo>
                    <a:pt x="0" y="18423"/>
                  </a:lnTo>
                  <a:lnTo>
                    <a:pt x="56" y="18755"/>
                  </a:lnTo>
                  <a:lnTo>
                    <a:pt x="111" y="19087"/>
                  </a:lnTo>
                  <a:lnTo>
                    <a:pt x="166" y="19419"/>
                  </a:lnTo>
                  <a:lnTo>
                    <a:pt x="277" y="19751"/>
                  </a:lnTo>
                  <a:lnTo>
                    <a:pt x="609" y="20304"/>
                  </a:lnTo>
                  <a:lnTo>
                    <a:pt x="996" y="20857"/>
                  </a:lnTo>
                  <a:lnTo>
                    <a:pt x="1550" y="21245"/>
                  </a:lnTo>
                  <a:lnTo>
                    <a:pt x="2103" y="21577"/>
                  </a:lnTo>
                  <a:lnTo>
                    <a:pt x="2435" y="21687"/>
                  </a:lnTo>
                  <a:lnTo>
                    <a:pt x="2767" y="21743"/>
                  </a:lnTo>
                  <a:lnTo>
                    <a:pt x="3099" y="21798"/>
                  </a:lnTo>
                  <a:lnTo>
                    <a:pt x="3431" y="21853"/>
                  </a:lnTo>
                  <a:lnTo>
                    <a:pt x="11397" y="21853"/>
                  </a:lnTo>
                  <a:lnTo>
                    <a:pt x="11729" y="21798"/>
                  </a:lnTo>
                  <a:lnTo>
                    <a:pt x="12061" y="21743"/>
                  </a:lnTo>
                  <a:lnTo>
                    <a:pt x="12393" y="21687"/>
                  </a:lnTo>
                  <a:lnTo>
                    <a:pt x="12725" y="21577"/>
                  </a:lnTo>
                  <a:lnTo>
                    <a:pt x="13278" y="21245"/>
                  </a:lnTo>
                  <a:lnTo>
                    <a:pt x="13776" y="20857"/>
                  </a:lnTo>
                  <a:lnTo>
                    <a:pt x="14219" y="20304"/>
                  </a:lnTo>
                  <a:lnTo>
                    <a:pt x="14551" y="19751"/>
                  </a:lnTo>
                  <a:lnTo>
                    <a:pt x="14661" y="19419"/>
                  </a:lnTo>
                  <a:lnTo>
                    <a:pt x="14717" y="19087"/>
                  </a:lnTo>
                  <a:lnTo>
                    <a:pt x="14772" y="18755"/>
                  </a:lnTo>
                  <a:lnTo>
                    <a:pt x="14827" y="18423"/>
                  </a:lnTo>
                  <a:lnTo>
                    <a:pt x="14827" y="3430"/>
                  </a:lnTo>
                  <a:lnTo>
                    <a:pt x="14772" y="3043"/>
                  </a:lnTo>
                  <a:lnTo>
                    <a:pt x="14717" y="2711"/>
                  </a:lnTo>
                  <a:lnTo>
                    <a:pt x="14661" y="2379"/>
                  </a:lnTo>
                  <a:lnTo>
                    <a:pt x="14551" y="2103"/>
                  </a:lnTo>
                  <a:lnTo>
                    <a:pt x="14219" y="1494"/>
                  </a:lnTo>
                  <a:lnTo>
                    <a:pt x="13776" y="996"/>
                  </a:lnTo>
                  <a:lnTo>
                    <a:pt x="13278" y="554"/>
                  </a:lnTo>
                  <a:lnTo>
                    <a:pt x="12725" y="277"/>
                  </a:lnTo>
                  <a:lnTo>
                    <a:pt x="12393" y="166"/>
                  </a:lnTo>
                  <a:lnTo>
                    <a:pt x="12061" y="56"/>
                  </a:lnTo>
                  <a:lnTo>
                    <a:pt x="1172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 rot="-3491382">
              <a:off x="206778" y="508996"/>
              <a:ext cx="152810" cy="256846"/>
            </a:xfrm>
            <a:custGeom>
              <a:avLst/>
              <a:gdLst/>
              <a:ahLst/>
              <a:cxnLst/>
              <a:rect l="l" t="t" r="r" b="b"/>
              <a:pathLst>
                <a:path w="13002" h="21854" extrusionOk="0">
                  <a:moveTo>
                    <a:pt x="6363" y="2102"/>
                  </a:moveTo>
                  <a:lnTo>
                    <a:pt x="6197" y="2213"/>
                  </a:lnTo>
                  <a:lnTo>
                    <a:pt x="6086" y="2379"/>
                  </a:lnTo>
                  <a:lnTo>
                    <a:pt x="6086" y="2545"/>
                  </a:lnTo>
                  <a:lnTo>
                    <a:pt x="6086" y="2711"/>
                  </a:lnTo>
                  <a:lnTo>
                    <a:pt x="6197" y="2822"/>
                  </a:lnTo>
                  <a:lnTo>
                    <a:pt x="6363" y="2932"/>
                  </a:lnTo>
                  <a:lnTo>
                    <a:pt x="6529" y="2988"/>
                  </a:lnTo>
                  <a:lnTo>
                    <a:pt x="6695" y="2932"/>
                  </a:lnTo>
                  <a:lnTo>
                    <a:pt x="6805" y="2822"/>
                  </a:lnTo>
                  <a:lnTo>
                    <a:pt x="6916" y="2711"/>
                  </a:lnTo>
                  <a:lnTo>
                    <a:pt x="6971" y="2545"/>
                  </a:lnTo>
                  <a:lnTo>
                    <a:pt x="6916" y="2379"/>
                  </a:lnTo>
                  <a:lnTo>
                    <a:pt x="6805" y="2213"/>
                  </a:lnTo>
                  <a:lnTo>
                    <a:pt x="6695" y="2102"/>
                  </a:lnTo>
                  <a:close/>
                  <a:moveTo>
                    <a:pt x="10678" y="1549"/>
                  </a:moveTo>
                  <a:lnTo>
                    <a:pt x="10844" y="1605"/>
                  </a:lnTo>
                  <a:lnTo>
                    <a:pt x="11010" y="1715"/>
                  </a:lnTo>
                  <a:lnTo>
                    <a:pt x="11176" y="1826"/>
                  </a:lnTo>
                  <a:lnTo>
                    <a:pt x="11287" y="1992"/>
                  </a:lnTo>
                  <a:lnTo>
                    <a:pt x="11397" y="2158"/>
                  </a:lnTo>
                  <a:lnTo>
                    <a:pt x="11453" y="2324"/>
                  </a:lnTo>
                  <a:lnTo>
                    <a:pt x="11453" y="2545"/>
                  </a:lnTo>
                  <a:lnTo>
                    <a:pt x="11453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5"/>
                  </a:lnTo>
                  <a:lnTo>
                    <a:pt x="2158" y="1605"/>
                  </a:lnTo>
                  <a:lnTo>
                    <a:pt x="2324" y="1549"/>
                  </a:lnTo>
                  <a:close/>
                  <a:moveTo>
                    <a:pt x="11453" y="5090"/>
                  </a:moveTo>
                  <a:lnTo>
                    <a:pt x="11453" y="15878"/>
                  </a:lnTo>
                  <a:lnTo>
                    <a:pt x="1550" y="15878"/>
                  </a:lnTo>
                  <a:lnTo>
                    <a:pt x="1550" y="5090"/>
                  </a:lnTo>
                  <a:close/>
                  <a:moveTo>
                    <a:pt x="4316" y="18091"/>
                  </a:moveTo>
                  <a:lnTo>
                    <a:pt x="3984" y="18146"/>
                  </a:lnTo>
                  <a:lnTo>
                    <a:pt x="3763" y="18312"/>
                  </a:lnTo>
                  <a:lnTo>
                    <a:pt x="3597" y="18534"/>
                  </a:lnTo>
                  <a:lnTo>
                    <a:pt x="3541" y="18866"/>
                  </a:lnTo>
                  <a:lnTo>
                    <a:pt x="3597" y="19142"/>
                  </a:lnTo>
                  <a:lnTo>
                    <a:pt x="3763" y="19419"/>
                  </a:lnTo>
                  <a:lnTo>
                    <a:pt x="3984" y="19585"/>
                  </a:lnTo>
                  <a:lnTo>
                    <a:pt x="4316" y="19640"/>
                  </a:lnTo>
                  <a:lnTo>
                    <a:pt x="8742" y="19640"/>
                  </a:lnTo>
                  <a:lnTo>
                    <a:pt x="9018" y="19585"/>
                  </a:lnTo>
                  <a:lnTo>
                    <a:pt x="9240" y="19419"/>
                  </a:lnTo>
                  <a:lnTo>
                    <a:pt x="9406" y="19142"/>
                  </a:lnTo>
                  <a:lnTo>
                    <a:pt x="9516" y="18866"/>
                  </a:lnTo>
                  <a:lnTo>
                    <a:pt x="9406" y="18534"/>
                  </a:lnTo>
                  <a:lnTo>
                    <a:pt x="9240" y="18312"/>
                  </a:lnTo>
                  <a:lnTo>
                    <a:pt x="9018" y="18146"/>
                  </a:lnTo>
                  <a:lnTo>
                    <a:pt x="8742" y="18091"/>
                  </a:lnTo>
                  <a:close/>
                  <a:moveTo>
                    <a:pt x="11453" y="17427"/>
                  </a:moveTo>
                  <a:lnTo>
                    <a:pt x="11453" y="19308"/>
                  </a:lnTo>
                  <a:lnTo>
                    <a:pt x="11453" y="19530"/>
                  </a:lnTo>
                  <a:lnTo>
                    <a:pt x="11397" y="19695"/>
                  </a:lnTo>
                  <a:lnTo>
                    <a:pt x="11287" y="19861"/>
                  </a:lnTo>
                  <a:lnTo>
                    <a:pt x="11176" y="20027"/>
                  </a:lnTo>
                  <a:lnTo>
                    <a:pt x="11010" y="20138"/>
                  </a:lnTo>
                  <a:lnTo>
                    <a:pt x="10844" y="20193"/>
                  </a:lnTo>
                  <a:lnTo>
                    <a:pt x="10678" y="20249"/>
                  </a:lnTo>
                  <a:lnTo>
                    <a:pt x="10457" y="20304"/>
                  </a:lnTo>
                  <a:lnTo>
                    <a:pt x="2545" y="20304"/>
                  </a:lnTo>
                  <a:lnTo>
                    <a:pt x="2324" y="20249"/>
                  </a:lnTo>
                  <a:lnTo>
                    <a:pt x="2158" y="20193"/>
                  </a:lnTo>
                  <a:lnTo>
                    <a:pt x="1992" y="20138"/>
                  </a:lnTo>
                  <a:lnTo>
                    <a:pt x="1826" y="20027"/>
                  </a:lnTo>
                  <a:lnTo>
                    <a:pt x="1716" y="19861"/>
                  </a:lnTo>
                  <a:lnTo>
                    <a:pt x="1605" y="19695"/>
                  </a:lnTo>
                  <a:lnTo>
                    <a:pt x="1550" y="19530"/>
                  </a:lnTo>
                  <a:lnTo>
                    <a:pt x="1550" y="19308"/>
                  </a:lnTo>
                  <a:lnTo>
                    <a:pt x="1550" y="17427"/>
                  </a:lnTo>
                  <a:close/>
                  <a:moveTo>
                    <a:pt x="2545" y="0"/>
                  </a:moveTo>
                  <a:lnTo>
                    <a:pt x="2047" y="55"/>
                  </a:lnTo>
                  <a:lnTo>
                    <a:pt x="1550" y="166"/>
                  </a:lnTo>
                  <a:lnTo>
                    <a:pt x="1107" y="443"/>
                  </a:lnTo>
                  <a:lnTo>
                    <a:pt x="720" y="719"/>
                  </a:lnTo>
                  <a:lnTo>
                    <a:pt x="443" y="1107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0" y="2545"/>
                  </a:lnTo>
                  <a:lnTo>
                    <a:pt x="0" y="19308"/>
                  </a:lnTo>
                  <a:lnTo>
                    <a:pt x="56" y="19806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20" y="21079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7" y="21798"/>
                  </a:lnTo>
                  <a:lnTo>
                    <a:pt x="2545" y="21853"/>
                  </a:lnTo>
                  <a:lnTo>
                    <a:pt x="10457" y="21853"/>
                  </a:lnTo>
                  <a:lnTo>
                    <a:pt x="11010" y="21798"/>
                  </a:lnTo>
                  <a:lnTo>
                    <a:pt x="11453" y="21632"/>
                  </a:lnTo>
                  <a:lnTo>
                    <a:pt x="11895" y="21411"/>
                  </a:lnTo>
                  <a:lnTo>
                    <a:pt x="12282" y="21079"/>
                  </a:lnTo>
                  <a:lnTo>
                    <a:pt x="12559" y="20747"/>
                  </a:lnTo>
                  <a:lnTo>
                    <a:pt x="12836" y="20304"/>
                  </a:lnTo>
                  <a:lnTo>
                    <a:pt x="12946" y="19806"/>
                  </a:lnTo>
                  <a:lnTo>
                    <a:pt x="13002" y="19308"/>
                  </a:lnTo>
                  <a:lnTo>
                    <a:pt x="13002" y="2545"/>
                  </a:lnTo>
                  <a:lnTo>
                    <a:pt x="12946" y="2047"/>
                  </a:lnTo>
                  <a:lnTo>
                    <a:pt x="12836" y="1549"/>
                  </a:lnTo>
                  <a:lnTo>
                    <a:pt x="12559" y="1107"/>
                  </a:lnTo>
                  <a:lnTo>
                    <a:pt x="12282" y="719"/>
                  </a:lnTo>
                  <a:lnTo>
                    <a:pt x="11895" y="443"/>
                  </a:lnTo>
                  <a:lnTo>
                    <a:pt x="11453" y="166"/>
                  </a:lnTo>
                  <a:lnTo>
                    <a:pt x="11010" y="55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 rot="-2888323">
              <a:off x="8645327" y="3200998"/>
              <a:ext cx="173613" cy="256830"/>
            </a:xfrm>
            <a:custGeom>
              <a:avLst/>
              <a:gdLst/>
              <a:ahLst/>
              <a:cxnLst/>
              <a:rect l="l" t="t" r="r" b="b"/>
              <a:pathLst>
                <a:path w="14773" h="21854" extrusionOk="0">
                  <a:moveTo>
                    <a:pt x="10678" y="4095"/>
                  </a:moveTo>
                  <a:lnTo>
                    <a:pt x="10678" y="8078"/>
                  </a:lnTo>
                  <a:lnTo>
                    <a:pt x="4095" y="8078"/>
                  </a:lnTo>
                  <a:lnTo>
                    <a:pt x="4095" y="4095"/>
                  </a:lnTo>
                  <a:close/>
                  <a:moveTo>
                    <a:pt x="2546" y="2546"/>
                  </a:moveTo>
                  <a:lnTo>
                    <a:pt x="2546" y="9627"/>
                  </a:lnTo>
                  <a:lnTo>
                    <a:pt x="12227" y="9627"/>
                  </a:lnTo>
                  <a:lnTo>
                    <a:pt x="12227" y="2546"/>
                  </a:lnTo>
                  <a:close/>
                  <a:moveTo>
                    <a:pt x="7359" y="14662"/>
                  </a:moveTo>
                  <a:lnTo>
                    <a:pt x="7635" y="14717"/>
                  </a:lnTo>
                  <a:lnTo>
                    <a:pt x="7857" y="14883"/>
                  </a:lnTo>
                  <a:lnTo>
                    <a:pt x="8023" y="15104"/>
                  </a:lnTo>
                  <a:lnTo>
                    <a:pt x="8023" y="15326"/>
                  </a:lnTo>
                  <a:lnTo>
                    <a:pt x="8023" y="15602"/>
                  </a:lnTo>
                  <a:lnTo>
                    <a:pt x="7857" y="15824"/>
                  </a:lnTo>
                  <a:lnTo>
                    <a:pt x="7635" y="15934"/>
                  </a:lnTo>
                  <a:lnTo>
                    <a:pt x="7359" y="15990"/>
                  </a:lnTo>
                  <a:lnTo>
                    <a:pt x="7138" y="15934"/>
                  </a:lnTo>
                  <a:lnTo>
                    <a:pt x="6916" y="15824"/>
                  </a:lnTo>
                  <a:lnTo>
                    <a:pt x="6750" y="15602"/>
                  </a:lnTo>
                  <a:lnTo>
                    <a:pt x="6750" y="15326"/>
                  </a:lnTo>
                  <a:lnTo>
                    <a:pt x="6750" y="15104"/>
                  </a:lnTo>
                  <a:lnTo>
                    <a:pt x="6916" y="14883"/>
                  </a:lnTo>
                  <a:lnTo>
                    <a:pt x="7138" y="14717"/>
                  </a:lnTo>
                  <a:lnTo>
                    <a:pt x="7359" y="14662"/>
                  </a:lnTo>
                  <a:close/>
                  <a:moveTo>
                    <a:pt x="7359" y="13113"/>
                  </a:moveTo>
                  <a:lnTo>
                    <a:pt x="6916" y="13168"/>
                  </a:lnTo>
                  <a:lnTo>
                    <a:pt x="6529" y="13334"/>
                  </a:lnTo>
                  <a:lnTo>
                    <a:pt x="6142" y="13500"/>
                  </a:lnTo>
                  <a:lnTo>
                    <a:pt x="5810" y="13777"/>
                  </a:lnTo>
                  <a:lnTo>
                    <a:pt x="5533" y="14109"/>
                  </a:lnTo>
                  <a:lnTo>
                    <a:pt x="5367" y="14496"/>
                  </a:lnTo>
                  <a:lnTo>
                    <a:pt x="5201" y="14883"/>
                  </a:lnTo>
                  <a:lnTo>
                    <a:pt x="5201" y="15326"/>
                  </a:lnTo>
                  <a:lnTo>
                    <a:pt x="5201" y="15768"/>
                  </a:lnTo>
                  <a:lnTo>
                    <a:pt x="5367" y="16211"/>
                  </a:lnTo>
                  <a:lnTo>
                    <a:pt x="5533" y="16598"/>
                  </a:lnTo>
                  <a:lnTo>
                    <a:pt x="5810" y="16875"/>
                  </a:lnTo>
                  <a:lnTo>
                    <a:pt x="6142" y="17151"/>
                  </a:lnTo>
                  <a:lnTo>
                    <a:pt x="6529" y="17373"/>
                  </a:lnTo>
                  <a:lnTo>
                    <a:pt x="6916" y="17483"/>
                  </a:lnTo>
                  <a:lnTo>
                    <a:pt x="7359" y="17539"/>
                  </a:lnTo>
                  <a:lnTo>
                    <a:pt x="7857" y="17483"/>
                  </a:lnTo>
                  <a:lnTo>
                    <a:pt x="8244" y="17373"/>
                  </a:lnTo>
                  <a:lnTo>
                    <a:pt x="8631" y="17151"/>
                  </a:lnTo>
                  <a:lnTo>
                    <a:pt x="8963" y="16875"/>
                  </a:lnTo>
                  <a:lnTo>
                    <a:pt x="9240" y="16598"/>
                  </a:lnTo>
                  <a:lnTo>
                    <a:pt x="9406" y="16211"/>
                  </a:lnTo>
                  <a:lnTo>
                    <a:pt x="9572" y="15768"/>
                  </a:lnTo>
                  <a:lnTo>
                    <a:pt x="9572" y="15326"/>
                  </a:lnTo>
                  <a:lnTo>
                    <a:pt x="9572" y="14883"/>
                  </a:lnTo>
                  <a:lnTo>
                    <a:pt x="9406" y="14496"/>
                  </a:lnTo>
                  <a:lnTo>
                    <a:pt x="9240" y="14109"/>
                  </a:lnTo>
                  <a:lnTo>
                    <a:pt x="8963" y="13777"/>
                  </a:lnTo>
                  <a:lnTo>
                    <a:pt x="8631" y="13500"/>
                  </a:lnTo>
                  <a:lnTo>
                    <a:pt x="8244" y="13334"/>
                  </a:lnTo>
                  <a:lnTo>
                    <a:pt x="7857" y="13168"/>
                  </a:lnTo>
                  <a:lnTo>
                    <a:pt x="7359" y="13113"/>
                  </a:lnTo>
                  <a:close/>
                  <a:moveTo>
                    <a:pt x="7359" y="12117"/>
                  </a:moveTo>
                  <a:lnTo>
                    <a:pt x="7691" y="12172"/>
                  </a:lnTo>
                  <a:lnTo>
                    <a:pt x="8023" y="12228"/>
                  </a:lnTo>
                  <a:lnTo>
                    <a:pt x="8631" y="12393"/>
                  </a:lnTo>
                  <a:lnTo>
                    <a:pt x="9185" y="12670"/>
                  </a:lnTo>
                  <a:lnTo>
                    <a:pt x="9627" y="13057"/>
                  </a:lnTo>
                  <a:lnTo>
                    <a:pt x="10014" y="13555"/>
                  </a:lnTo>
                  <a:lnTo>
                    <a:pt x="10346" y="14109"/>
                  </a:lnTo>
                  <a:lnTo>
                    <a:pt x="10512" y="14717"/>
                  </a:lnTo>
                  <a:lnTo>
                    <a:pt x="10568" y="14994"/>
                  </a:lnTo>
                  <a:lnTo>
                    <a:pt x="10568" y="15326"/>
                  </a:lnTo>
                  <a:lnTo>
                    <a:pt x="10568" y="15658"/>
                  </a:lnTo>
                  <a:lnTo>
                    <a:pt x="10512" y="15990"/>
                  </a:lnTo>
                  <a:lnTo>
                    <a:pt x="10346" y="16598"/>
                  </a:lnTo>
                  <a:lnTo>
                    <a:pt x="10014" y="17151"/>
                  </a:lnTo>
                  <a:lnTo>
                    <a:pt x="9627" y="17594"/>
                  </a:lnTo>
                  <a:lnTo>
                    <a:pt x="9185" y="17981"/>
                  </a:lnTo>
                  <a:lnTo>
                    <a:pt x="8631" y="18313"/>
                  </a:lnTo>
                  <a:lnTo>
                    <a:pt x="8023" y="18479"/>
                  </a:lnTo>
                  <a:lnTo>
                    <a:pt x="7691" y="18534"/>
                  </a:lnTo>
                  <a:lnTo>
                    <a:pt x="7082" y="18534"/>
                  </a:lnTo>
                  <a:lnTo>
                    <a:pt x="6750" y="18479"/>
                  </a:lnTo>
                  <a:lnTo>
                    <a:pt x="6142" y="18313"/>
                  </a:lnTo>
                  <a:lnTo>
                    <a:pt x="5588" y="17981"/>
                  </a:lnTo>
                  <a:lnTo>
                    <a:pt x="5146" y="17594"/>
                  </a:lnTo>
                  <a:lnTo>
                    <a:pt x="4759" y="17151"/>
                  </a:lnTo>
                  <a:lnTo>
                    <a:pt x="4427" y="16598"/>
                  </a:lnTo>
                  <a:lnTo>
                    <a:pt x="4261" y="15990"/>
                  </a:lnTo>
                  <a:lnTo>
                    <a:pt x="4205" y="15658"/>
                  </a:lnTo>
                  <a:lnTo>
                    <a:pt x="4205" y="15326"/>
                  </a:lnTo>
                  <a:lnTo>
                    <a:pt x="4205" y="14994"/>
                  </a:lnTo>
                  <a:lnTo>
                    <a:pt x="4261" y="14717"/>
                  </a:lnTo>
                  <a:lnTo>
                    <a:pt x="4427" y="14109"/>
                  </a:lnTo>
                  <a:lnTo>
                    <a:pt x="4759" y="13555"/>
                  </a:lnTo>
                  <a:lnTo>
                    <a:pt x="5146" y="13057"/>
                  </a:lnTo>
                  <a:lnTo>
                    <a:pt x="5588" y="12670"/>
                  </a:lnTo>
                  <a:lnTo>
                    <a:pt x="6142" y="12393"/>
                  </a:lnTo>
                  <a:lnTo>
                    <a:pt x="6750" y="12228"/>
                  </a:lnTo>
                  <a:lnTo>
                    <a:pt x="7082" y="12172"/>
                  </a:lnTo>
                  <a:lnTo>
                    <a:pt x="7359" y="12117"/>
                  </a:lnTo>
                  <a:close/>
                  <a:moveTo>
                    <a:pt x="7359" y="10568"/>
                  </a:moveTo>
                  <a:lnTo>
                    <a:pt x="6916" y="10623"/>
                  </a:lnTo>
                  <a:lnTo>
                    <a:pt x="6418" y="10678"/>
                  </a:lnTo>
                  <a:lnTo>
                    <a:pt x="5976" y="10789"/>
                  </a:lnTo>
                  <a:lnTo>
                    <a:pt x="5533" y="10955"/>
                  </a:lnTo>
                  <a:lnTo>
                    <a:pt x="5146" y="11176"/>
                  </a:lnTo>
                  <a:lnTo>
                    <a:pt x="4759" y="11398"/>
                  </a:lnTo>
                  <a:lnTo>
                    <a:pt x="4371" y="11674"/>
                  </a:lnTo>
                  <a:lnTo>
                    <a:pt x="4039" y="12006"/>
                  </a:lnTo>
                  <a:lnTo>
                    <a:pt x="3707" y="12338"/>
                  </a:lnTo>
                  <a:lnTo>
                    <a:pt x="3431" y="12670"/>
                  </a:lnTo>
                  <a:lnTo>
                    <a:pt x="3210" y="13057"/>
                  </a:lnTo>
                  <a:lnTo>
                    <a:pt x="2988" y="13500"/>
                  </a:lnTo>
                  <a:lnTo>
                    <a:pt x="2878" y="13943"/>
                  </a:lnTo>
                  <a:lnTo>
                    <a:pt x="2712" y="14385"/>
                  </a:lnTo>
                  <a:lnTo>
                    <a:pt x="2656" y="14883"/>
                  </a:lnTo>
                  <a:lnTo>
                    <a:pt x="2656" y="15326"/>
                  </a:lnTo>
                  <a:lnTo>
                    <a:pt x="2656" y="15824"/>
                  </a:lnTo>
                  <a:lnTo>
                    <a:pt x="2712" y="16321"/>
                  </a:lnTo>
                  <a:lnTo>
                    <a:pt x="2878" y="16764"/>
                  </a:lnTo>
                  <a:lnTo>
                    <a:pt x="2988" y="17207"/>
                  </a:lnTo>
                  <a:lnTo>
                    <a:pt x="3210" y="17594"/>
                  </a:lnTo>
                  <a:lnTo>
                    <a:pt x="3431" y="17981"/>
                  </a:lnTo>
                  <a:lnTo>
                    <a:pt x="3707" y="18368"/>
                  </a:lnTo>
                  <a:lnTo>
                    <a:pt x="4039" y="18700"/>
                  </a:lnTo>
                  <a:lnTo>
                    <a:pt x="4371" y="18977"/>
                  </a:lnTo>
                  <a:lnTo>
                    <a:pt x="4759" y="19254"/>
                  </a:lnTo>
                  <a:lnTo>
                    <a:pt x="5146" y="19530"/>
                  </a:lnTo>
                  <a:lnTo>
                    <a:pt x="5533" y="19696"/>
                  </a:lnTo>
                  <a:lnTo>
                    <a:pt x="5976" y="19862"/>
                  </a:lnTo>
                  <a:lnTo>
                    <a:pt x="6418" y="19973"/>
                  </a:lnTo>
                  <a:lnTo>
                    <a:pt x="6916" y="20084"/>
                  </a:lnTo>
                  <a:lnTo>
                    <a:pt x="7857" y="20084"/>
                  </a:lnTo>
                  <a:lnTo>
                    <a:pt x="8355" y="19973"/>
                  </a:lnTo>
                  <a:lnTo>
                    <a:pt x="8797" y="19862"/>
                  </a:lnTo>
                  <a:lnTo>
                    <a:pt x="9240" y="19696"/>
                  </a:lnTo>
                  <a:lnTo>
                    <a:pt x="9627" y="19530"/>
                  </a:lnTo>
                  <a:lnTo>
                    <a:pt x="10014" y="19254"/>
                  </a:lnTo>
                  <a:lnTo>
                    <a:pt x="10402" y="18977"/>
                  </a:lnTo>
                  <a:lnTo>
                    <a:pt x="10734" y="18700"/>
                  </a:lnTo>
                  <a:lnTo>
                    <a:pt x="11066" y="18368"/>
                  </a:lnTo>
                  <a:lnTo>
                    <a:pt x="11342" y="17981"/>
                  </a:lnTo>
                  <a:lnTo>
                    <a:pt x="11564" y="17594"/>
                  </a:lnTo>
                  <a:lnTo>
                    <a:pt x="11785" y="17207"/>
                  </a:lnTo>
                  <a:lnTo>
                    <a:pt x="11895" y="16764"/>
                  </a:lnTo>
                  <a:lnTo>
                    <a:pt x="12061" y="16321"/>
                  </a:lnTo>
                  <a:lnTo>
                    <a:pt x="12117" y="15824"/>
                  </a:lnTo>
                  <a:lnTo>
                    <a:pt x="12117" y="15326"/>
                  </a:lnTo>
                  <a:lnTo>
                    <a:pt x="12117" y="14883"/>
                  </a:lnTo>
                  <a:lnTo>
                    <a:pt x="12061" y="14385"/>
                  </a:lnTo>
                  <a:lnTo>
                    <a:pt x="11895" y="13943"/>
                  </a:lnTo>
                  <a:lnTo>
                    <a:pt x="11785" y="13500"/>
                  </a:lnTo>
                  <a:lnTo>
                    <a:pt x="11564" y="13057"/>
                  </a:lnTo>
                  <a:lnTo>
                    <a:pt x="11342" y="12670"/>
                  </a:lnTo>
                  <a:lnTo>
                    <a:pt x="11066" y="12338"/>
                  </a:lnTo>
                  <a:lnTo>
                    <a:pt x="10734" y="12006"/>
                  </a:lnTo>
                  <a:lnTo>
                    <a:pt x="10402" y="11674"/>
                  </a:lnTo>
                  <a:lnTo>
                    <a:pt x="10014" y="11398"/>
                  </a:lnTo>
                  <a:lnTo>
                    <a:pt x="9627" y="11176"/>
                  </a:lnTo>
                  <a:lnTo>
                    <a:pt x="9240" y="10955"/>
                  </a:lnTo>
                  <a:lnTo>
                    <a:pt x="8797" y="10789"/>
                  </a:lnTo>
                  <a:lnTo>
                    <a:pt x="8355" y="10678"/>
                  </a:lnTo>
                  <a:lnTo>
                    <a:pt x="7857" y="10623"/>
                  </a:lnTo>
                  <a:lnTo>
                    <a:pt x="7359" y="10568"/>
                  </a:lnTo>
                  <a:close/>
                  <a:moveTo>
                    <a:pt x="12449" y="1550"/>
                  </a:moveTo>
                  <a:lnTo>
                    <a:pt x="12615" y="1605"/>
                  </a:lnTo>
                  <a:lnTo>
                    <a:pt x="12781" y="1716"/>
                  </a:lnTo>
                  <a:lnTo>
                    <a:pt x="12947" y="1827"/>
                  </a:lnTo>
                  <a:lnTo>
                    <a:pt x="13057" y="1993"/>
                  </a:lnTo>
                  <a:lnTo>
                    <a:pt x="13168" y="2159"/>
                  </a:lnTo>
                  <a:lnTo>
                    <a:pt x="13223" y="2325"/>
                  </a:lnTo>
                  <a:lnTo>
                    <a:pt x="13223" y="2546"/>
                  </a:lnTo>
                  <a:lnTo>
                    <a:pt x="13223" y="19309"/>
                  </a:lnTo>
                  <a:lnTo>
                    <a:pt x="13223" y="19530"/>
                  </a:lnTo>
                  <a:lnTo>
                    <a:pt x="13168" y="19696"/>
                  </a:lnTo>
                  <a:lnTo>
                    <a:pt x="13057" y="19862"/>
                  </a:lnTo>
                  <a:lnTo>
                    <a:pt x="12947" y="20028"/>
                  </a:lnTo>
                  <a:lnTo>
                    <a:pt x="12781" y="20139"/>
                  </a:lnTo>
                  <a:lnTo>
                    <a:pt x="12615" y="20249"/>
                  </a:lnTo>
                  <a:lnTo>
                    <a:pt x="12449" y="20305"/>
                  </a:lnTo>
                  <a:lnTo>
                    <a:pt x="2324" y="20305"/>
                  </a:lnTo>
                  <a:lnTo>
                    <a:pt x="2158" y="20249"/>
                  </a:lnTo>
                  <a:lnTo>
                    <a:pt x="1992" y="20139"/>
                  </a:lnTo>
                  <a:lnTo>
                    <a:pt x="1826" y="20028"/>
                  </a:lnTo>
                  <a:lnTo>
                    <a:pt x="1716" y="19862"/>
                  </a:lnTo>
                  <a:lnTo>
                    <a:pt x="1605" y="19696"/>
                  </a:lnTo>
                  <a:lnTo>
                    <a:pt x="1550" y="19530"/>
                  </a:lnTo>
                  <a:lnTo>
                    <a:pt x="1550" y="19309"/>
                  </a:lnTo>
                  <a:lnTo>
                    <a:pt x="1550" y="2546"/>
                  </a:lnTo>
                  <a:lnTo>
                    <a:pt x="1550" y="2325"/>
                  </a:lnTo>
                  <a:lnTo>
                    <a:pt x="1605" y="2159"/>
                  </a:lnTo>
                  <a:lnTo>
                    <a:pt x="1716" y="1993"/>
                  </a:lnTo>
                  <a:lnTo>
                    <a:pt x="1826" y="1827"/>
                  </a:lnTo>
                  <a:lnTo>
                    <a:pt x="1992" y="1716"/>
                  </a:lnTo>
                  <a:lnTo>
                    <a:pt x="2158" y="1605"/>
                  </a:lnTo>
                  <a:lnTo>
                    <a:pt x="2324" y="1550"/>
                  </a:lnTo>
                  <a:close/>
                  <a:moveTo>
                    <a:pt x="2546" y="1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07" y="444"/>
                  </a:lnTo>
                  <a:lnTo>
                    <a:pt x="720" y="720"/>
                  </a:lnTo>
                  <a:lnTo>
                    <a:pt x="443" y="1107"/>
                  </a:lnTo>
                  <a:lnTo>
                    <a:pt x="167" y="1550"/>
                  </a:lnTo>
                  <a:lnTo>
                    <a:pt x="56" y="2048"/>
                  </a:lnTo>
                  <a:lnTo>
                    <a:pt x="1" y="2546"/>
                  </a:lnTo>
                  <a:lnTo>
                    <a:pt x="1" y="19309"/>
                  </a:lnTo>
                  <a:lnTo>
                    <a:pt x="56" y="19807"/>
                  </a:lnTo>
                  <a:lnTo>
                    <a:pt x="167" y="20305"/>
                  </a:lnTo>
                  <a:lnTo>
                    <a:pt x="443" y="20747"/>
                  </a:lnTo>
                  <a:lnTo>
                    <a:pt x="720" y="21079"/>
                  </a:lnTo>
                  <a:lnTo>
                    <a:pt x="1107" y="21411"/>
                  </a:lnTo>
                  <a:lnTo>
                    <a:pt x="1550" y="21633"/>
                  </a:lnTo>
                  <a:lnTo>
                    <a:pt x="2048" y="21799"/>
                  </a:lnTo>
                  <a:lnTo>
                    <a:pt x="2546" y="21854"/>
                  </a:lnTo>
                  <a:lnTo>
                    <a:pt x="12227" y="21854"/>
                  </a:lnTo>
                  <a:lnTo>
                    <a:pt x="12725" y="21799"/>
                  </a:lnTo>
                  <a:lnTo>
                    <a:pt x="13223" y="21633"/>
                  </a:lnTo>
                  <a:lnTo>
                    <a:pt x="13666" y="21411"/>
                  </a:lnTo>
                  <a:lnTo>
                    <a:pt x="14053" y="21079"/>
                  </a:lnTo>
                  <a:lnTo>
                    <a:pt x="14330" y="20747"/>
                  </a:lnTo>
                  <a:lnTo>
                    <a:pt x="14606" y="20305"/>
                  </a:lnTo>
                  <a:lnTo>
                    <a:pt x="14717" y="19807"/>
                  </a:lnTo>
                  <a:lnTo>
                    <a:pt x="14772" y="19309"/>
                  </a:lnTo>
                  <a:lnTo>
                    <a:pt x="14772" y="2546"/>
                  </a:lnTo>
                  <a:lnTo>
                    <a:pt x="14717" y="2048"/>
                  </a:lnTo>
                  <a:lnTo>
                    <a:pt x="14606" y="1550"/>
                  </a:lnTo>
                  <a:lnTo>
                    <a:pt x="14330" y="1107"/>
                  </a:lnTo>
                  <a:lnTo>
                    <a:pt x="14053" y="720"/>
                  </a:lnTo>
                  <a:lnTo>
                    <a:pt x="13666" y="444"/>
                  </a:lnTo>
                  <a:lnTo>
                    <a:pt x="13223" y="222"/>
                  </a:lnTo>
                  <a:lnTo>
                    <a:pt x="12725" y="56"/>
                  </a:lnTo>
                  <a:lnTo>
                    <a:pt x="12227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 rot="-5209778">
              <a:off x="477013" y="1599460"/>
              <a:ext cx="194430" cy="256850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2504" y="4980"/>
                  </a:moveTo>
                  <a:lnTo>
                    <a:pt x="12504" y="15989"/>
                  </a:lnTo>
                  <a:lnTo>
                    <a:pt x="4095" y="15989"/>
                  </a:lnTo>
                  <a:lnTo>
                    <a:pt x="4095" y="4980"/>
                  </a:lnTo>
                  <a:close/>
                  <a:moveTo>
                    <a:pt x="2546" y="3431"/>
                  </a:moveTo>
                  <a:lnTo>
                    <a:pt x="2546" y="17538"/>
                  </a:lnTo>
                  <a:lnTo>
                    <a:pt x="13998" y="17538"/>
                  </a:lnTo>
                  <a:lnTo>
                    <a:pt x="13998" y="3431"/>
                  </a:lnTo>
                  <a:close/>
                  <a:moveTo>
                    <a:pt x="8299" y="17981"/>
                  </a:moveTo>
                  <a:lnTo>
                    <a:pt x="8133" y="18036"/>
                  </a:lnTo>
                  <a:lnTo>
                    <a:pt x="7967" y="18036"/>
                  </a:lnTo>
                  <a:lnTo>
                    <a:pt x="7636" y="18257"/>
                  </a:lnTo>
                  <a:lnTo>
                    <a:pt x="7470" y="18534"/>
                  </a:lnTo>
                  <a:lnTo>
                    <a:pt x="7414" y="18700"/>
                  </a:lnTo>
                  <a:lnTo>
                    <a:pt x="7414" y="18866"/>
                  </a:lnTo>
                  <a:lnTo>
                    <a:pt x="7414" y="19032"/>
                  </a:lnTo>
                  <a:lnTo>
                    <a:pt x="7470" y="19198"/>
                  </a:lnTo>
                  <a:lnTo>
                    <a:pt x="7636" y="19475"/>
                  </a:lnTo>
                  <a:lnTo>
                    <a:pt x="7967" y="19696"/>
                  </a:lnTo>
                  <a:lnTo>
                    <a:pt x="8133" y="19751"/>
                  </a:lnTo>
                  <a:lnTo>
                    <a:pt x="8465" y="19751"/>
                  </a:lnTo>
                  <a:lnTo>
                    <a:pt x="8631" y="19696"/>
                  </a:lnTo>
                  <a:lnTo>
                    <a:pt x="8908" y="19475"/>
                  </a:lnTo>
                  <a:lnTo>
                    <a:pt x="9074" y="19198"/>
                  </a:lnTo>
                  <a:lnTo>
                    <a:pt x="9129" y="19032"/>
                  </a:lnTo>
                  <a:lnTo>
                    <a:pt x="9185" y="18866"/>
                  </a:lnTo>
                  <a:lnTo>
                    <a:pt x="9129" y="18700"/>
                  </a:lnTo>
                  <a:lnTo>
                    <a:pt x="9074" y="18534"/>
                  </a:lnTo>
                  <a:lnTo>
                    <a:pt x="8908" y="18257"/>
                  </a:lnTo>
                  <a:lnTo>
                    <a:pt x="8631" y="18036"/>
                  </a:lnTo>
                  <a:lnTo>
                    <a:pt x="8465" y="18036"/>
                  </a:lnTo>
                  <a:lnTo>
                    <a:pt x="8299" y="17981"/>
                  </a:lnTo>
                  <a:close/>
                  <a:moveTo>
                    <a:pt x="14219" y="1550"/>
                  </a:moveTo>
                  <a:lnTo>
                    <a:pt x="14385" y="1605"/>
                  </a:lnTo>
                  <a:lnTo>
                    <a:pt x="14551" y="1716"/>
                  </a:lnTo>
                  <a:lnTo>
                    <a:pt x="14717" y="1826"/>
                  </a:lnTo>
                  <a:lnTo>
                    <a:pt x="14828" y="1992"/>
                  </a:lnTo>
                  <a:lnTo>
                    <a:pt x="14938" y="2158"/>
                  </a:lnTo>
                  <a:lnTo>
                    <a:pt x="14994" y="2324"/>
                  </a:lnTo>
                  <a:lnTo>
                    <a:pt x="14994" y="2545"/>
                  </a:lnTo>
                  <a:lnTo>
                    <a:pt x="14994" y="19309"/>
                  </a:lnTo>
                  <a:lnTo>
                    <a:pt x="14994" y="19530"/>
                  </a:lnTo>
                  <a:lnTo>
                    <a:pt x="14938" y="19696"/>
                  </a:lnTo>
                  <a:lnTo>
                    <a:pt x="14828" y="19862"/>
                  </a:lnTo>
                  <a:lnTo>
                    <a:pt x="14717" y="20028"/>
                  </a:lnTo>
                  <a:lnTo>
                    <a:pt x="14551" y="20138"/>
                  </a:lnTo>
                  <a:lnTo>
                    <a:pt x="14385" y="20249"/>
                  </a:lnTo>
                  <a:lnTo>
                    <a:pt x="14219" y="20304"/>
                  </a:lnTo>
                  <a:lnTo>
                    <a:pt x="2324" y="20304"/>
                  </a:lnTo>
                  <a:lnTo>
                    <a:pt x="2158" y="20249"/>
                  </a:lnTo>
                  <a:lnTo>
                    <a:pt x="1992" y="20138"/>
                  </a:lnTo>
                  <a:lnTo>
                    <a:pt x="1826" y="20028"/>
                  </a:lnTo>
                  <a:lnTo>
                    <a:pt x="1716" y="19862"/>
                  </a:lnTo>
                  <a:lnTo>
                    <a:pt x="1605" y="19696"/>
                  </a:lnTo>
                  <a:lnTo>
                    <a:pt x="1550" y="19530"/>
                  </a:lnTo>
                  <a:lnTo>
                    <a:pt x="1550" y="19309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6"/>
                  </a:lnTo>
                  <a:lnTo>
                    <a:pt x="2158" y="1605"/>
                  </a:lnTo>
                  <a:lnTo>
                    <a:pt x="2324" y="1550"/>
                  </a:lnTo>
                  <a:close/>
                  <a:moveTo>
                    <a:pt x="2546" y="1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07" y="443"/>
                  </a:lnTo>
                  <a:lnTo>
                    <a:pt x="775" y="775"/>
                  </a:lnTo>
                  <a:lnTo>
                    <a:pt x="443" y="1107"/>
                  </a:lnTo>
                  <a:lnTo>
                    <a:pt x="222" y="1550"/>
                  </a:lnTo>
                  <a:lnTo>
                    <a:pt x="56" y="2048"/>
                  </a:lnTo>
                  <a:lnTo>
                    <a:pt x="1" y="2545"/>
                  </a:lnTo>
                  <a:lnTo>
                    <a:pt x="1" y="19309"/>
                  </a:lnTo>
                  <a:lnTo>
                    <a:pt x="56" y="19807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75" y="21134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8" y="21798"/>
                  </a:lnTo>
                  <a:lnTo>
                    <a:pt x="2546" y="21854"/>
                  </a:lnTo>
                  <a:lnTo>
                    <a:pt x="13998" y="21854"/>
                  </a:lnTo>
                  <a:lnTo>
                    <a:pt x="14551" y="21798"/>
                  </a:lnTo>
                  <a:lnTo>
                    <a:pt x="14994" y="21632"/>
                  </a:lnTo>
                  <a:lnTo>
                    <a:pt x="15436" y="21411"/>
                  </a:lnTo>
                  <a:lnTo>
                    <a:pt x="15824" y="21134"/>
                  </a:lnTo>
                  <a:lnTo>
                    <a:pt x="16100" y="20747"/>
                  </a:lnTo>
                  <a:lnTo>
                    <a:pt x="16377" y="20304"/>
                  </a:lnTo>
                  <a:lnTo>
                    <a:pt x="16487" y="19807"/>
                  </a:lnTo>
                  <a:lnTo>
                    <a:pt x="16543" y="19309"/>
                  </a:lnTo>
                  <a:lnTo>
                    <a:pt x="16543" y="2545"/>
                  </a:lnTo>
                  <a:lnTo>
                    <a:pt x="16487" y="2048"/>
                  </a:lnTo>
                  <a:lnTo>
                    <a:pt x="16377" y="1550"/>
                  </a:lnTo>
                  <a:lnTo>
                    <a:pt x="16100" y="1107"/>
                  </a:lnTo>
                  <a:lnTo>
                    <a:pt x="15824" y="775"/>
                  </a:lnTo>
                  <a:lnTo>
                    <a:pt x="15436" y="443"/>
                  </a:lnTo>
                  <a:lnTo>
                    <a:pt x="14994" y="222"/>
                  </a:lnTo>
                  <a:lnTo>
                    <a:pt x="14551" y="56"/>
                  </a:lnTo>
                  <a:lnTo>
                    <a:pt x="1399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311340" y="1103372"/>
              <a:ext cx="205481" cy="256193"/>
            </a:xfrm>
            <a:custGeom>
              <a:avLst/>
              <a:gdLst/>
              <a:ahLst/>
              <a:cxnLst/>
              <a:rect l="l" t="t" r="r" b="b"/>
              <a:pathLst>
                <a:path w="17484" h="21799" extrusionOk="0">
                  <a:moveTo>
                    <a:pt x="12394" y="5921"/>
                  </a:moveTo>
                  <a:lnTo>
                    <a:pt x="12394" y="7027"/>
                  </a:lnTo>
                  <a:lnTo>
                    <a:pt x="8631" y="7027"/>
                  </a:lnTo>
                  <a:lnTo>
                    <a:pt x="8631" y="5921"/>
                  </a:lnTo>
                  <a:close/>
                  <a:moveTo>
                    <a:pt x="7857" y="4371"/>
                  </a:moveTo>
                  <a:lnTo>
                    <a:pt x="7580" y="4427"/>
                  </a:lnTo>
                  <a:lnTo>
                    <a:pt x="7304" y="4593"/>
                  </a:lnTo>
                  <a:lnTo>
                    <a:pt x="7138" y="4869"/>
                  </a:lnTo>
                  <a:lnTo>
                    <a:pt x="7082" y="5146"/>
                  </a:lnTo>
                  <a:lnTo>
                    <a:pt x="7082" y="7802"/>
                  </a:lnTo>
                  <a:lnTo>
                    <a:pt x="7138" y="8133"/>
                  </a:lnTo>
                  <a:lnTo>
                    <a:pt x="7304" y="8355"/>
                  </a:lnTo>
                  <a:lnTo>
                    <a:pt x="7580" y="8521"/>
                  </a:lnTo>
                  <a:lnTo>
                    <a:pt x="7857" y="8576"/>
                  </a:lnTo>
                  <a:lnTo>
                    <a:pt x="13168" y="8576"/>
                  </a:lnTo>
                  <a:lnTo>
                    <a:pt x="13445" y="8521"/>
                  </a:lnTo>
                  <a:lnTo>
                    <a:pt x="13721" y="8355"/>
                  </a:lnTo>
                  <a:lnTo>
                    <a:pt x="13887" y="8133"/>
                  </a:lnTo>
                  <a:lnTo>
                    <a:pt x="13943" y="7802"/>
                  </a:lnTo>
                  <a:lnTo>
                    <a:pt x="13943" y="5146"/>
                  </a:lnTo>
                  <a:lnTo>
                    <a:pt x="13887" y="4869"/>
                  </a:lnTo>
                  <a:lnTo>
                    <a:pt x="13721" y="4593"/>
                  </a:lnTo>
                  <a:lnTo>
                    <a:pt x="13445" y="4427"/>
                  </a:lnTo>
                  <a:lnTo>
                    <a:pt x="13168" y="4371"/>
                  </a:lnTo>
                  <a:close/>
                  <a:moveTo>
                    <a:pt x="2656" y="1550"/>
                  </a:moveTo>
                  <a:lnTo>
                    <a:pt x="2656" y="20305"/>
                  </a:lnTo>
                  <a:lnTo>
                    <a:pt x="1661" y="20305"/>
                  </a:lnTo>
                  <a:lnTo>
                    <a:pt x="1605" y="20249"/>
                  </a:lnTo>
                  <a:lnTo>
                    <a:pt x="1550" y="20194"/>
                  </a:lnTo>
                  <a:lnTo>
                    <a:pt x="1550" y="1661"/>
                  </a:lnTo>
                  <a:lnTo>
                    <a:pt x="1605" y="1550"/>
                  </a:lnTo>
                  <a:close/>
                  <a:moveTo>
                    <a:pt x="15934" y="1550"/>
                  </a:moveTo>
                  <a:lnTo>
                    <a:pt x="15934" y="20305"/>
                  </a:lnTo>
                  <a:lnTo>
                    <a:pt x="4206" y="20305"/>
                  </a:lnTo>
                  <a:lnTo>
                    <a:pt x="4206" y="1550"/>
                  </a:lnTo>
                  <a:close/>
                  <a:moveTo>
                    <a:pt x="1329" y="1"/>
                  </a:moveTo>
                  <a:lnTo>
                    <a:pt x="1052" y="112"/>
                  </a:lnTo>
                  <a:lnTo>
                    <a:pt x="775" y="277"/>
                  </a:lnTo>
                  <a:lnTo>
                    <a:pt x="499" y="443"/>
                  </a:lnTo>
                  <a:lnTo>
                    <a:pt x="333" y="720"/>
                  </a:lnTo>
                  <a:lnTo>
                    <a:pt x="167" y="997"/>
                  </a:lnTo>
                  <a:lnTo>
                    <a:pt x="56" y="1273"/>
                  </a:lnTo>
                  <a:lnTo>
                    <a:pt x="1" y="1661"/>
                  </a:lnTo>
                  <a:lnTo>
                    <a:pt x="1" y="20194"/>
                  </a:lnTo>
                  <a:lnTo>
                    <a:pt x="56" y="20526"/>
                  </a:lnTo>
                  <a:lnTo>
                    <a:pt x="167" y="20803"/>
                  </a:lnTo>
                  <a:lnTo>
                    <a:pt x="333" y="21079"/>
                  </a:lnTo>
                  <a:lnTo>
                    <a:pt x="499" y="21356"/>
                  </a:lnTo>
                  <a:lnTo>
                    <a:pt x="775" y="21522"/>
                  </a:lnTo>
                  <a:lnTo>
                    <a:pt x="1052" y="21688"/>
                  </a:lnTo>
                  <a:lnTo>
                    <a:pt x="1329" y="21799"/>
                  </a:lnTo>
                  <a:lnTo>
                    <a:pt x="16709" y="21799"/>
                  </a:lnTo>
                  <a:lnTo>
                    <a:pt x="16985" y="21743"/>
                  </a:lnTo>
                  <a:lnTo>
                    <a:pt x="17207" y="21577"/>
                  </a:lnTo>
                  <a:lnTo>
                    <a:pt x="17373" y="21356"/>
                  </a:lnTo>
                  <a:lnTo>
                    <a:pt x="17483" y="21079"/>
                  </a:lnTo>
                  <a:lnTo>
                    <a:pt x="17483" y="775"/>
                  </a:lnTo>
                  <a:lnTo>
                    <a:pt x="17373" y="443"/>
                  </a:lnTo>
                  <a:lnTo>
                    <a:pt x="17207" y="222"/>
                  </a:lnTo>
                  <a:lnTo>
                    <a:pt x="16985" y="56"/>
                  </a:lnTo>
                  <a:lnTo>
                    <a:pt x="1670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 rot="960139">
              <a:off x="839930" y="-54260"/>
              <a:ext cx="256848" cy="256848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9198" y="15657"/>
                  </a:moveTo>
                  <a:lnTo>
                    <a:pt x="15658" y="19198"/>
                  </a:lnTo>
                  <a:lnTo>
                    <a:pt x="15658" y="15657"/>
                  </a:lnTo>
                  <a:close/>
                  <a:moveTo>
                    <a:pt x="20305" y="1549"/>
                  </a:moveTo>
                  <a:lnTo>
                    <a:pt x="20305" y="14108"/>
                  </a:lnTo>
                  <a:lnTo>
                    <a:pt x="14883" y="14108"/>
                  </a:lnTo>
                  <a:lnTo>
                    <a:pt x="14606" y="14163"/>
                  </a:lnTo>
                  <a:lnTo>
                    <a:pt x="14330" y="14329"/>
                  </a:lnTo>
                  <a:lnTo>
                    <a:pt x="14164" y="14606"/>
                  </a:lnTo>
                  <a:lnTo>
                    <a:pt x="14108" y="14882"/>
                  </a:lnTo>
                  <a:lnTo>
                    <a:pt x="14108" y="20304"/>
                  </a:lnTo>
                  <a:lnTo>
                    <a:pt x="1550" y="20304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99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5"/>
                  </a:lnTo>
                  <a:lnTo>
                    <a:pt x="222" y="21632"/>
                  </a:lnTo>
                  <a:lnTo>
                    <a:pt x="499" y="21798"/>
                  </a:lnTo>
                  <a:lnTo>
                    <a:pt x="775" y="21853"/>
                  </a:lnTo>
                  <a:lnTo>
                    <a:pt x="14883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21633" y="15436"/>
                  </a:lnTo>
                  <a:lnTo>
                    <a:pt x="21633" y="15380"/>
                  </a:lnTo>
                  <a:lnTo>
                    <a:pt x="21799" y="15159"/>
                  </a:lnTo>
                  <a:lnTo>
                    <a:pt x="21854" y="14882"/>
                  </a:lnTo>
                  <a:lnTo>
                    <a:pt x="21854" y="775"/>
                  </a:lnTo>
                  <a:lnTo>
                    <a:pt x="21799" y="443"/>
                  </a:lnTo>
                  <a:lnTo>
                    <a:pt x="21633" y="222"/>
                  </a:lnTo>
                  <a:lnTo>
                    <a:pt x="21356" y="56"/>
                  </a:lnTo>
                  <a:lnTo>
                    <a:pt x="2107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 rot="5131367">
              <a:off x="3536340" y="163989"/>
              <a:ext cx="215239" cy="236055"/>
            </a:xfrm>
            <a:custGeom>
              <a:avLst/>
              <a:gdLst/>
              <a:ahLst/>
              <a:cxnLst/>
              <a:rect l="l" t="t" r="r" b="b"/>
              <a:pathLst>
                <a:path w="18313" h="20084" extrusionOk="0">
                  <a:moveTo>
                    <a:pt x="16763" y="3265"/>
                  </a:moveTo>
                  <a:lnTo>
                    <a:pt x="16763" y="5257"/>
                  </a:lnTo>
                  <a:lnTo>
                    <a:pt x="15657" y="5257"/>
                  </a:lnTo>
                  <a:lnTo>
                    <a:pt x="15657" y="3265"/>
                  </a:lnTo>
                  <a:close/>
                  <a:moveTo>
                    <a:pt x="10567" y="5035"/>
                  </a:moveTo>
                  <a:lnTo>
                    <a:pt x="10567" y="7027"/>
                  </a:lnTo>
                  <a:lnTo>
                    <a:pt x="6805" y="7027"/>
                  </a:lnTo>
                  <a:lnTo>
                    <a:pt x="6805" y="5035"/>
                  </a:lnTo>
                  <a:close/>
                  <a:moveTo>
                    <a:pt x="6030" y="3486"/>
                  </a:moveTo>
                  <a:lnTo>
                    <a:pt x="5754" y="3597"/>
                  </a:lnTo>
                  <a:lnTo>
                    <a:pt x="5477" y="3708"/>
                  </a:lnTo>
                  <a:lnTo>
                    <a:pt x="5311" y="3984"/>
                  </a:lnTo>
                  <a:lnTo>
                    <a:pt x="5256" y="4261"/>
                  </a:lnTo>
                  <a:lnTo>
                    <a:pt x="5256" y="7802"/>
                  </a:lnTo>
                  <a:lnTo>
                    <a:pt x="5311" y="8133"/>
                  </a:lnTo>
                  <a:lnTo>
                    <a:pt x="5477" y="8355"/>
                  </a:lnTo>
                  <a:lnTo>
                    <a:pt x="5754" y="8521"/>
                  </a:lnTo>
                  <a:lnTo>
                    <a:pt x="6030" y="8576"/>
                  </a:lnTo>
                  <a:lnTo>
                    <a:pt x="11341" y="8576"/>
                  </a:lnTo>
                  <a:lnTo>
                    <a:pt x="11618" y="8521"/>
                  </a:lnTo>
                  <a:lnTo>
                    <a:pt x="11895" y="8355"/>
                  </a:lnTo>
                  <a:lnTo>
                    <a:pt x="12061" y="8133"/>
                  </a:lnTo>
                  <a:lnTo>
                    <a:pt x="12116" y="7802"/>
                  </a:lnTo>
                  <a:lnTo>
                    <a:pt x="12116" y="4261"/>
                  </a:lnTo>
                  <a:lnTo>
                    <a:pt x="12061" y="3984"/>
                  </a:lnTo>
                  <a:lnTo>
                    <a:pt x="11895" y="3708"/>
                  </a:lnTo>
                  <a:lnTo>
                    <a:pt x="11618" y="3597"/>
                  </a:lnTo>
                  <a:lnTo>
                    <a:pt x="11341" y="3486"/>
                  </a:lnTo>
                  <a:close/>
                  <a:moveTo>
                    <a:pt x="16763" y="6806"/>
                  </a:moveTo>
                  <a:lnTo>
                    <a:pt x="16763" y="8797"/>
                  </a:lnTo>
                  <a:lnTo>
                    <a:pt x="15657" y="8797"/>
                  </a:lnTo>
                  <a:lnTo>
                    <a:pt x="15657" y="6806"/>
                  </a:lnTo>
                  <a:close/>
                  <a:moveTo>
                    <a:pt x="16763" y="10346"/>
                  </a:moveTo>
                  <a:lnTo>
                    <a:pt x="16763" y="12338"/>
                  </a:lnTo>
                  <a:lnTo>
                    <a:pt x="15657" y="12338"/>
                  </a:lnTo>
                  <a:lnTo>
                    <a:pt x="15657" y="10346"/>
                  </a:lnTo>
                  <a:close/>
                  <a:moveTo>
                    <a:pt x="16763" y="13887"/>
                  </a:moveTo>
                  <a:lnTo>
                    <a:pt x="16763" y="15879"/>
                  </a:lnTo>
                  <a:lnTo>
                    <a:pt x="15657" y="15879"/>
                  </a:lnTo>
                  <a:lnTo>
                    <a:pt x="15657" y="13887"/>
                  </a:lnTo>
                  <a:close/>
                  <a:moveTo>
                    <a:pt x="14108" y="1550"/>
                  </a:moveTo>
                  <a:lnTo>
                    <a:pt x="14108" y="18534"/>
                  </a:lnTo>
                  <a:lnTo>
                    <a:pt x="2379" y="18534"/>
                  </a:lnTo>
                  <a:lnTo>
                    <a:pt x="2379" y="17428"/>
                  </a:lnTo>
                  <a:lnTo>
                    <a:pt x="2490" y="17428"/>
                  </a:lnTo>
                  <a:lnTo>
                    <a:pt x="2822" y="17373"/>
                  </a:lnTo>
                  <a:lnTo>
                    <a:pt x="3043" y="17207"/>
                  </a:lnTo>
                  <a:lnTo>
                    <a:pt x="3209" y="16930"/>
                  </a:lnTo>
                  <a:lnTo>
                    <a:pt x="3264" y="16653"/>
                  </a:lnTo>
                  <a:lnTo>
                    <a:pt x="3209" y="16321"/>
                  </a:lnTo>
                  <a:lnTo>
                    <a:pt x="3043" y="16100"/>
                  </a:lnTo>
                  <a:lnTo>
                    <a:pt x="2822" y="15934"/>
                  </a:lnTo>
                  <a:lnTo>
                    <a:pt x="2490" y="15879"/>
                  </a:lnTo>
                  <a:lnTo>
                    <a:pt x="2379" y="15879"/>
                  </a:lnTo>
                  <a:lnTo>
                    <a:pt x="2379" y="14772"/>
                  </a:lnTo>
                  <a:lnTo>
                    <a:pt x="2490" y="14772"/>
                  </a:lnTo>
                  <a:lnTo>
                    <a:pt x="2822" y="14717"/>
                  </a:lnTo>
                  <a:lnTo>
                    <a:pt x="3043" y="14551"/>
                  </a:lnTo>
                  <a:lnTo>
                    <a:pt x="3209" y="14274"/>
                  </a:lnTo>
                  <a:lnTo>
                    <a:pt x="3264" y="13998"/>
                  </a:lnTo>
                  <a:lnTo>
                    <a:pt x="3209" y="13666"/>
                  </a:lnTo>
                  <a:lnTo>
                    <a:pt x="3043" y="13445"/>
                  </a:lnTo>
                  <a:lnTo>
                    <a:pt x="2822" y="13279"/>
                  </a:lnTo>
                  <a:lnTo>
                    <a:pt x="2490" y="13223"/>
                  </a:lnTo>
                  <a:lnTo>
                    <a:pt x="2379" y="13223"/>
                  </a:lnTo>
                  <a:lnTo>
                    <a:pt x="2379" y="12117"/>
                  </a:lnTo>
                  <a:lnTo>
                    <a:pt x="2490" y="12117"/>
                  </a:lnTo>
                  <a:lnTo>
                    <a:pt x="2822" y="12061"/>
                  </a:lnTo>
                  <a:lnTo>
                    <a:pt x="3043" y="11896"/>
                  </a:lnTo>
                  <a:lnTo>
                    <a:pt x="3209" y="11619"/>
                  </a:lnTo>
                  <a:lnTo>
                    <a:pt x="3264" y="11342"/>
                  </a:lnTo>
                  <a:lnTo>
                    <a:pt x="3209" y="11066"/>
                  </a:lnTo>
                  <a:lnTo>
                    <a:pt x="3043" y="10789"/>
                  </a:lnTo>
                  <a:lnTo>
                    <a:pt x="2822" y="10623"/>
                  </a:lnTo>
                  <a:lnTo>
                    <a:pt x="2490" y="10568"/>
                  </a:lnTo>
                  <a:lnTo>
                    <a:pt x="2379" y="10568"/>
                  </a:lnTo>
                  <a:lnTo>
                    <a:pt x="2379" y="9461"/>
                  </a:lnTo>
                  <a:lnTo>
                    <a:pt x="2490" y="9461"/>
                  </a:lnTo>
                  <a:lnTo>
                    <a:pt x="2822" y="9406"/>
                  </a:lnTo>
                  <a:lnTo>
                    <a:pt x="3043" y="9240"/>
                  </a:lnTo>
                  <a:lnTo>
                    <a:pt x="3209" y="9019"/>
                  </a:lnTo>
                  <a:lnTo>
                    <a:pt x="3264" y="8687"/>
                  </a:lnTo>
                  <a:lnTo>
                    <a:pt x="3209" y="8410"/>
                  </a:lnTo>
                  <a:lnTo>
                    <a:pt x="3043" y="8133"/>
                  </a:lnTo>
                  <a:lnTo>
                    <a:pt x="2822" y="7968"/>
                  </a:lnTo>
                  <a:lnTo>
                    <a:pt x="2490" y="7912"/>
                  </a:lnTo>
                  <a:lnTo>
                    <a:pt x="2379" y="7912"/>
                  </a:lnTo>
                  <a:lnTo>
                    <a:pt x="2379" y="6806"/>
                  </a:lnTo>
                  <a:lnTo>
                    <a:pt x="2490" y="6806"/>
                  </a:lnTo>
                  <a:lnTo>
                    <a:pt x="2822" y="6750"/>
                  </a:lnTo>
                  <a:lnTo>
                    <a:pt x="3043" y="6584"/>
                  </a:lnTo>
                  <a:lnTo>
                    <a:pt x="3209" y="6363"/>
                  </a:lnTo>
                  <a:lnTo>
                    <a:pt x="3264" y="6031"/>
                  </a:lnTo>
                  <a:lnTo>
                    <a:pt x="3209" y="5755"/>
                  </a:lnTo>
                  <a:lnTo>
                    <a:pt x="3043" y="5478"/>
                  </a:lnTo>
                  <a:lnTo>
                    <a:pt x="2822" y="5312"/>
                  </a:lnTo>
                  <a:lnTo>
                    <a:pt x="2490" y="5257"/>
                  </a:lnTo>
                  <a:lnTo>
                    <a:pt x="2379" y="5257"/>
                  </a:lnTo>
                  <a:lnTo>
                    <a:pt x="2379" y="4150"/>
                  </a:lnTo>
                  <a:lnTo>
                    <a:pt x="2490" y="4150"/>
                  </a:lnTo>
                  <a:lnTo>
                    <a:pt x="2822" y="4095"/>
                  </a:lnTo>
                  <a:lnTo>
                    <a:pt x="3043" y="3929"/>
                  </a:lnTo>
                  <a:lnTo>
                    <a:pt x="3209" y="3708"/>
                  </a:lnTo>
                  <a:lnTo>
                    <a:pt x="3264" y="3376"/>
                  </a:lnTo>
                  <a:lnTo>
                    <a:pt x="3209" y="3099"/>
                  </a:lnTo>
                  <a:lnTo>
                    <a:pt x="3043" y="2878"/>
                  </a:lnTo>
                  <a:lnTo>
                    <a:pt x="2822" y="2712"/>
                  </a:lnTo>
                  <a:lnTo>
                    <a:pt x="2490" y="2601"/>
                  </a:lnTo>
                  <a:lnTo>
                    <a:pt x="2379" y="2601"/>
                  </a:lnTo>
                  <a:lnTo>
                    <a:pt x="2379" y="1550"/>
                  </a:lnTo>
                  <a:close/>
                  <a:moveTo>
                    <a:pt x="1604" y="1"/>
                  </a:moveTo>
                  <a:lnTo>
                    <a:pt x="1328" y="56"/>
                  </a:lnTo>
                  <a:lnTo>
                    <a:pt x="1106" y="222"/>
                  </a:lnTo>
                  <a:lnTo>
                    <a:pt x="941" y="443"/>
                  </a:lnTo>
                  <a:lnTo>
                    <a:pt x="830" y="775"/>
                  </a:lnTo>
                  <a:lnTo>
                    <a:pt x="830" y="2601"/>
                  </a:lnTo>
                  <a:lnTo>
                    <a:pt x="719" y="2601"/>
                  </a:lnTo>
                  <a:lnTo>
                    <a:pt x="443" y="2712"/>
                  </a:lnTo>
                  <a:lnTo>
                    <a:pt x="221" y="2878"/>
                  </a:lnTo>
                  <a:lnTo>
                    <a:pt x="55" y="3099"/>
                  </a:lnTo>
                  <a:lnTo>
                    <a:pt x="0" y="3376"/>
                  </a:lnTo>
                  <a:lnTo>
                    <a:pt x="55" y="3708"/>
                  </a:lnTo>
                  <a:lnTo>
                    <a:pt x="221" y="3929"/>
                  </a:lnTo>
                  <a:lnTo>
                    <a:pt x="443" y="4095"/>
                  </a:lnTo>
                  <a:lnTo>
                    <a:pt x="719" y="4150"/>
                  </a:lnTo>
                  <a:lnTo>
                    <a:pt x="830" y="4150"/>
                  </a:lnTo>
                  <a:lnTo>
                    <a:pt x="830" y="5257"/>
                  </a:lnTo>
                  <a:lnTo>
                    <a:pt x="719" y="5257"/>
                  </a:lnTo>
                  <a:lnTo>
                    <a:pt x="443" y="5312"/>
                  </a:lnTo>
                  <a:lnTo>
                    <a:pt x="221" y="5478"/>
                  </a:lnTo>
                  <a:lnTo>
                    <a:pt x="55" y="5755"/>
                  </a:lnTo>
                  <a:lnTo>
                    <a:pt x="0" y="6031"/>
                  </a:lnTo>
                  <a:lnTo>
                    <a:pt x="55" y="6363"/>
                  </a:lnTo>
                  <a:lnTo>
                    <a:pt x="221" y="6584"/>
                  </a:lnTo>
                  <a:lnTo>
                    <a:pt x="443" y="6750"/>
                  </a:lnTo>
                  <a:lnTo>
                    <a:pt x="719" y="6806"/>
                  </a:lnTo>
                  <a:lnTo>
                    <a:pt x="830" y="6806"/>
                  </a:lnTo>
                  <a:lnTo>
                    <a:pt x="830" y="7912"/>
                  </a:lnTo>
                  <a:lnTo>
                    <a:pt x="719" y="7912"/>
                  </a:lnTo>
                  <a:lnTo>
                    <a:pt x="443" y="7968"/>
                  </a:lnTo>
                  <a:lnTo>
                    <a:pt x="221" y="8133"/>
                  </a:lnTo>
                  <a:lnTo>
                    <a:pt x="55" y="8410"/>
                  </a:lnTo>
                  <a:lnTo>
                    <a:pt x="0" y="8687"/>
                  </a:lnTo>
                  <a:lnTo>
                    <a:pt x="55" y="9019"/>
                  </a:lnTo>
                  <a:lnTo>
                    <a:pt x="221" y="9240"/>
                  </a:lnTo>
                  <a:lnTo>
                    <a:pt x="443" y="9406"/>
                  </a:lnTo>
                  <a:lnTo>
                    <a:pt x="719" y="9461"/>
                  </a:lnTo>
                  <a:lnTo>
                    <a:pt x="830" y="9461"/>
                  </a:lnTo>
                  <a:lnTo>
                    <a:pt x="830" y="10568"/>
                  </a:lnTo>
                  <a:lnTo>
                    <a:pt x="719" y="10568"/>
                  </a:lnTo>
                  <a:lnTo>
                    <a:pt x="443" y="10623"/>
                  </a:lnTo>
                  <a:lnTo>
                    <a:pt x="221" y="10789"/>
                  </a:lnTo>
                  <a:lnTo>
                    <a:pt x="55" y="11066"/>
                  </a:lnTo>
                  <a:lnTo>
                    <a:pt x="0" y="11342"/>
                  </a:lnTo>
                  <a:lnTo>
                    <a:pt x="55" y="11619"/>
                  </a:lnTo>
                  <a:lnTo>
                    <a:pt x="221" y="11896"/>
                  </a:lnTo>
                  <a:lnTo>
                    <a:pt x="443" y="12061"/>
                  </a:lnTo>
                  <a:lnTo>
                    <a:pt x="719" y="12117"/>
                  </a:lnTo>
                  <a:lnTo>
                    <a:pt x="830" y="12117"/>
                  </a:lnTo>
                  <a:lnTo>
                    <a:pt x="830" y="13223"/>
                  </a:lnTo>
                  <a:lnTo>
                    <a:pt x="719" y="13223"/>
                  </a:lnTo>
                  <a:lnTo>
                    <a:pt x="443" y="13279"/>
                  </a:lnTo>
                  <a:lnTo>
                    <a:pt x="221" y="13445"/>
                  </a:lnTo>
                  <a:lnTo>
                    <a:pt x="55" y="13666"/>
                  </a:lnTo>
                  <a:lnTo>
                    <a:pt x="0" y="13998"/>
                  </a:lnTo>
                  <a:lnTo>
                    <a:pt x="55" y="14274"/>
                  </a:lnTo>
                  <a:lnTo>
                    <a:pt x="221" y="14551"/>
                  </a:lnTo>
                  <a:lnTo>
                    <a:pt x="443" y="14717"/>
                  </a:lnTo>
                  <a:lnTo>
                    <a:pt x="719" y="14772"/>
                  </a:lnTo>
                  <a:lnTo>
                    <a:pt x="830" y="14772"/>
                  </a:lnTo>
                  <a:lnTo>
                    <a:pt x="830" y="15879"/>
                  </a:lnTo>
                  <a:lnTo>
                    <a:pt x="719" y="15879"/>
                  </a:lnTo>
                  <a:lnTo>
                    <a:pt x="443" y="15934"/>
                  </a:lnTo>
                  <a:lnTo>
                    <a:pt x="221" y="16100"/>
                  </a:lnTo>
                  <a:lnTo>
                    <a:pt x="55" y="16321"/>
                  </a:lnTo>
                  <a:lnTo>
                    <a:pt x="0" y="16653"/>
                  </a:lnTo>
                  <a:lnTo>
                    <a:pt x="55" y="16930"/>
                  </a:lnTo>
                  <a:lnTo>
                    <a:pt x="221" y="17207"/>
                  </a:lnTo>
                  <a:lnTo>
                    <a:pt x="443" y="17373"/>
                  </a:lnTo>
                  <a:lnTo>
                    <a:pt x="719" y="17428"/>
                  </a:lnTo>
                  <a:lnTo>
                    <a:pt x="830" y="17428"/>
                  </a:lnTo>
                  <a:lnTo>
                    <a:pt x="830" y="19309"/>
                  </a:lnTo>
                  <a:lnTo>
                    <a:pt x="941" y="19586"/>
                  </a:lnTo>
                  <a:lnTo>
                    <a:pt x="1106" y="19807"/>
                  </a:lnTo>
                  <a:lnTo>
                    <a:pt x="1328" y="19973"/>
                  </a:lnTo>
                  <a:lnTo>
                    <a:pt x="1604" y="20083"/>
                  </a:lnTo>
                  <a:lnTo>
                    <a:pt x="14882" y="20083"/>
                  </a:lnTo>
                  <a:lnTo>
                    <a:pt x="15159" y="19973"/>
                  </a:lnTo>
                  <a:lnTo>
                    <a:pt x="15435" y="19807"/>
                  </a:lnTo>
                  <a:lnTo>
                    <a:pt x="15601" y="19586"/>
                  </a:lnTo>
                  <a:lnTo>
                    <a:pt x="15657" y="19309"/>
                  </a:lnTo>
                  <a:lnTo>
                    <a:pt x="15657" y="17428"/>
                  </a:lnTo>
                  <a:lnTo>
                    <a:pt x="17538" y="17428"/>
                  </a:lnTo>
                  <a:lnTo>
                    <a:pt x="17814" y="17373"/>
                  </a:lnTo>
                  <a:lnTo>
                    <a:pt x="18036" y="17207"/>
                  </a:lnTo>
                  <a:lnTo>
                    <a:pt x="18202" y="16930"/>
                  </a:lnTo>
                  <a:lnTo>
                    <a:pt x="18312" y="16653"/>
                  </a:lnTo>
                  <a:lnTo>
                    <a:pt x="18312" y="2490"/>
                  </a:lnTo>
                  <a:lnTo>
                    <a:pt x="18202" y="2214"/>
                  </a:lnTo>
                  <a:lnTo>
                    <a:pt x="18036" y="1993"/>
                  </a:lnTo>
                  <a:lnTo>
                    <a:pt x="17814" y="1827"/>
                  </a:lnTo>
                  <a:lnTo>
                    <a:pt x="17538" y="1716"/>
                  </a:lnTo>
                  <a:lnTo>
                    <a:pt x="15657" y="1716"/>
                  </a:lnTo>
                  <a:lnTo>
                    <a:pt x="15657" y="775"/>
                  </a:lnTo>
                  <a:lnTo>
                    <a:pt x="15601" y="443"/>
                  </a:lnTo>
                  <a:lnTo>
                    <a:pt x="15435" y="222"/>
                  </a:lnTo>
                  <a:lnTo>
                    <a:pt x="15159" y="56"/>
                  </a:lnTo>
                  <a:lnTo>
                    <a:pt x="14882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" name="Google Shape;21;p1"/>
            <p:cNvGrpSpPr/>
            <p:nvPr/>
          </p:nvGrpSpPr>
          <p:grpSpPr>
            <a:xfrm rot="3738602">
              <a:off x="445744" y="4146054"/>
              <a:ext cx="256846" cy="100792"/>
              <a:chOff x="5191939" y="3353769"/>
              <a:chExt cx="256839" cy="100789"/>
            </a:xfrm>
          </p:grpSpPr>
          <p:sp>
            <p:nvSpPr>
              <p:cNvPr id="22" name="Google Shape;22;p1"/>
              <p:cNvSpPr/>
              <p:nvPr/>
            </p:nvSpPr>
            <p:spPr>
              <a:xfrm>
                <a:off x="5212752" y="3353769"/>
                <a:ext cx="215224" cy="100789"/>
              </a:xfrm>
              <a:custGeom>
                <a:avLst/>
                <a:gdLst/>
                <a:ahLst/>
                <a:cxnLst/>
                <a:rect l="l" t="t" r="r" b="b"/>
                <a:pathLst>
                  <a:path w="18313" h="8576" extrusionOk="0">
                    <a:moveTo>
                      <a:pt x="4315" y="1549"/>
                    </a:moveTo>
                    <a:lnTo>
                      <a:pt x="4869" y="1605"/>
                    </a:lnTo>
                    <a:lnTo>
                      <a:pt x="5366" y="1771"/>
                    </a:lnTo>
                    <a:lnTo>
                      <a:pt x="5809" y="1992"/>
                    </a:lnTo>
                    <a:lnTo>
                      <a:pt x="6252" y="2324"/>
                    </a:lnTo>
                    <a:lnTo>
                      <a:pt x="6584" y="2766"/>
                    </a:lnTo>
                    <a:lnTo>
                      <a:pt x="6860" y="3209"/>
                    </a:lnTo>
                    <a:lnTo>
                      <a:pt x="6971" y="3762"/>
                    </a:lnTo>
                    <a:lnTo>
                      <a:pt x="7026" y="4316"/>
                    </a:lnTo>
                    <a:lnTo>
                      <a:pt x="6971" y="4869"/>
                    </a:lnTo>
                    <a:lnTo>
                      <a:pt x="6860" y="5367"/>
                    </a:lnTo>
                    <a:lnTo>
                      <a:pt x="6584" y="5809"/>
                    </a:lnTo>
                    <a:lnTo>
                      <a:pt x="6252" y="6252"/>
                    </a:lnTo>
                    <a:lnTo>
                      <a:pt x="5809" y="6584"/>
                    </a:lnTo>
                    <a:lnTo>
                      <a:pt x="5366" y="6860"/>
                    </a:lnTo>
                    <a:lnTo>
                      <a:pt x="4869" y="6971"/>
                    </a:lnTo>
                    <a:lnTo>
                      <a:pt x="4315" y="7026"/>
                    </a:lnTo>
                    <a:lnTo>
                      <a:pt x="3762" y="6971"/>
                    </a:lnTo>
                    <a:lnTo>
                      <a:pt x="3209" y="6860"/>
                    </a:lnTo>
                    <a:lnTo>
                      <a:pt x="2766" y="6584"/>
                    </a:lnTo>
                    <a:lnTo>
                      <a:pt x="2324" y="6252"/>
                    </a:lnTo>
                    <a:lnTo>
                      <a:pt x="1992" y="5809"/>
                    </a:lnTo>
                    <a:lnTo>
                      <a:pt x="1770" y="5367"/>
                    </a:lnTo>
                    <a:lnTo>
                      <a:pt x="1604" y="4869"/>
                    </a:lnTo>
                    <a:lnTo>
                      <a:pt x="1549" y="4316"/>
                    </a:lnTo>
                    <a:lnTo>
                      <a:pt x="1604" y="3762"/>
                    </a:lnTo>
                    <a:lnTo>
                      <a:pt x="1770" y="3209"/>
                    </a:lnTo>
                    <a:lnTo>
                      <a:pt x="1992" y="2766"/>
                    </a:lnTo>
                    <a:lnTo>
                      <a:pt x="2324" y="2324"/>
                    </a:lnTo>
                    <a:lnTo>
                      <a:pt x="2766" y="1992"/>
                    </a:lnTo>
                    <a:lnTo>
                      <a:pt x="3209" y="1771"/>
                    </a:lnTo>
                    <a:lnTo>
                      <a:pt x="3762" y="1605"/>
                    </a:lnTo>
                    <a:lnTo>
                      <a:pt x="4315" y="1549"/>
                    </a:lnTo>
                    <a:close/>
                    <a:moveTo>
                      <a:pt x="13997" y="1549"/>
                    </a:moveTo>
                    <a:lnTo>
                      <a:pt x="14550" y="1605"/>
                    </a:lnTo>
                    <a:lnTo>
                      <a:pt x="15104" y="1771"/>
                    </a:lnTo>
                    <a:lnTo>
                      <a:pt x="15546" y="1992"/>
                    </a:lnTo>
                    <a:lnTo>
                      <a:pt x="15933" y="2324"/>
                    </a:lnTo>
                    <a:lnTo>
                      <a:pt x="16265" y="2766"/>
                    </a:lnTo>
                    <a:lnTo>
                      <a:pt x="16542" y="3209"/>
                    </a:lnTo>
                    <a:lnTo>
                      <a:pt x="16708" y="3762"/>
                    </a:lnTo>
                    <a:lnTo>
                      <a:pt x="16763" y="4316"/>
                    </a:lnTo>
                    <a:lnTo>
                      <a:pt x="16708" y="4869"/>
                    </a:lnTo>
                    <a:lnTo>
                      <a:pt x="16542" y="5367"/>
                    </a:lnTo>
                    <a:lnTo>
                      <a:pt x="16265" y="5809"/>
                    </a:lnTo>
                    <a:lnTo>
                      <a:pt x="15933" y="6252"/>
                    </a:lnTo>
                    <a:lnTo>
                      <a:pt x="15546" y="6584"/>
                    </a:lnTo>
                    <a:lnTo>
                      <a:pt x="15104" y="6860"/>
                    </a:lnTo>
                    <a:lnTo>
                      <a:pt x="14550" y="6971"/>
                    </a:lnTo>
                    <a:lnTo>
                      <a:pt x="13997" y="7026"/>
                    </a:lnTo>
                    <a:lnTo>
                      <a:pt x="13444" y="6971"/>
                    </a:lnTo>
                    <a:lnTo>
                      <a:pt x="12946" y="6860"/>
                    </a:lnTo>
                    <a:lnTo>
                      <a:pt x="12448" y="6584"/>
                    </a:lnTo>
                    <a:lnTo>
                      <a:pt x="12061" y="6252"/>
                    </a:lnTo>
                    <a:lnTo>
                      <a:pt x="11729" y="5809"/>
                    </a:lnTo>
                    <a:lnTo>
                      <a:pt x="11452" y="5367"/>
                    </a:lnTo>
                    <a:lnTo>
                      <a:pt x="11286" y="4869"/>
                    </a:lnTo>
                    <a:lnTo>
                      <a:pt x="11231" y="4316"/>
                    </a:lnTo>
                    <a:lnTo>
                      <a:pt x="11286" y="3762"/>
                    </a:lnTo>
                    <a:lnTo>
                      <a:pt x="11452" y="3209"/>
                    </a:lnTo>
                    <a:lnTo>
                      <a:pt x="11729" y="2766"/>
                    </a:lnTo>
                    <a:lnTo>
                      <a:pt x="12061" y="2324"/>
                    </a:lnTo>
                    <a:lnTo>
                      <a:pt x="12448" y="1992"/>
                    </a:lnTo>
                    <a:lnTo>
                      <a:pt x="12946" y="1771"/>
                    </a:lnTo>
                    <a:lnTo>
                      <a:pt x="13444" y="1605"/>
                    </a:lnTo>
                    <a:lnTo>
                      <a:pt x="13997" y="1549"/>
                    </a:lnTo>
                    <a:close/>
                    <a:moveTo>
                      <a:pt x="3873" y="0"/>
                    </a:moveTo>
                    <a:lnTo>
                      <a:pt x="3430" y="56"/>
                    </a:lnTo>
                    <a:lnTo>
                      <a:pt x="3043" y="166"/>
                    </a:lnTo>
                    <a:lnTo>
                      <a:pt x="2600" y="332"/>
                    </a:lnTo>
                    <a:lnTo>
                      <a:pt x="2268" y="498"/>
                    </a:lnTo>
                    <a:lnTo>
                      <a:pt x="1881" y="719"/>
                    </a:lnTo>
                    <a:lnTo>
                      <a:pt x="1549" y="996"/>
                    </a:lnTo>
                    <a:lnTo>
                      <a:pt x="1272" y="1273"/>
                    </a:lnTo>
                    <a:lnTo>
                      <a:pt x="996" y="1549"/>
                    </a:lnTo>
                    <a:lnTo>
                      <a:pt x="719" y="1881"/>
                    </a:lnTo>
                    <a:lnTo>
                      <a:pt x="498" y="2269"/>
                    </a:lnTo>
                    <a:lnTo>
                      <a:pt x="332" y="2601"/>
                    </a:lnTo>
                    <a:lnTo>
                      <a:pt x="166" y="2988"/>
                    </a:lnTo>
                    <a:lnTo>
                      <a:pt x="55" y="3430"/>
                    </a:lnTo>
                    <a:lnTo>
                      <a:pt x="0" y="3873"/>
                    </a:lnTo>
                    <a:lnTo>
                      <a:pt x="0" y="4316"/>
                    </a:lnTo>
                    <a:lnTo>
                      <a:pt x="0" y="4758"/>
                    </a:lnTo>
                    <a:lnTo>
                      <a:pt x="55" y="5145"/>
                    </a:lnTo>
                    <a:lnTo>
                      <a:pt x="166" y="5588"/>
                    </a:lnTo>
                    <a:lnTo>
                      <a:pt x="332" y="5975"/>
                    </a:lnTo>
                    <a:lnTo>
                      <a:pt x="498" y="6363"/>
                    </a:lnTo>
                    <a:lnTo>
                      <a:pt x="719" y="6694"/>
                    </a:lnTo>
                    <a:lnTo>
                      <a:pt x="996" y="7026"/>
                    </a:lnTo>
                    <a:lnTo>
                      <a:pt x="1272" y="7358"/>
                    </a:lnTo>
                    <a:lnTo>
                      <a:pt x="1549" y="7635"/>
                    </a:lnTo>
                    <a:lnTo>
                      <a:pt x="1881" y="7856"/>
                    </a:lnTo>
                    <a:lnTo>
                      <a:pt x="2268" y="8078"/>
                    </a:lnTo>
                    <a:lnTo>
                      <a:pt x="2600" y="8244"/>
                    </a:lnTo>
                    <a:lnTo>
                      <a:pt x="3043" y="8410"/>
                    </a:lnTo>
                    <a:lnTo>
                      <a:pt x="3430" y="8520"/>
                    </a:lnTo>
                    <a:lnTo>
                      <a:pt x="3873" y="8575"/>
                    </a:lnTo>
                    <a:lnTo>
                      <a:pt x="4758" y="8575"/>
                    </a:lnTo>
                    <a:lnTo>
                      <a:pt x="5145" y="8520"/>
                    </a:lnTo>
                    <a:lnTo>
                      <a:pt x="5588" y="8410"/>
                    </a:lnTo>
                    <a:lnTo>
                      <a:pt x="5975" y="8244"/>
                    </a:lnTo>
                    <a:lnTo>
                      <a:pt x="6362" y="8078"/>
                    </a:lnTo>
                    <a:lnTo>
                      <a:pt x="6694" y="7856"/>
                    </a:lnTo>
                    <a:lnTo>
                      <a:pt x="7026" y="7635"/>
                    </a:lnTo>
                    <a:lnTo>
                      <a:pt x="7358" y="7358"/>
                    </a:lnTo>
                    <a:lnTo>
                      <a:pt x="7635" y="7026"/>
                    </a:lnTo>
                    <a:lnTo>
                      <a:pt x="7856" y="6694"/>
                    </a:lnTo>
                    <a:lnTo>
                      <a:pt x="8077" y="6363"/>
                    </a:lnTo>
                    <a:lnTo>
                      <a:pt x="8243" y="5975"/>
                    </a:lnTo>
                    <a:lnTo>
                      <a:pt x="8409" y="5588"/>
                    </a:lnTo>
                    <a:lnTo>
                      <a:pt x="8520" y="5145"/>
                    </a:lnTo>
                    <a:lnTo>
                      <a:pt x="8575" y="4758"/>
                    </a:lnTo>
                    <a:lnTo>
                      <a:pt x="8575" y="4316"/>
                    </a:lnTo>
                    <a:lnTo>
                      <a:pt x="8631" y="4094"/>
                    </a:lnTo>
                    <a:lnTo>
                      <a:pt x="8741" y="3928"/>
                    </a:lnTo>
                    <a:lnTo>
                      <a:pt x="8963" y="3762"/>
                    </a:lnTo>
                    <a:lnTo>
                      <a:pt x="9350" y="3762"/>
                    </a:lnTo>
                    <a:lnTo>
                      <a:pt x="9516" y="3928"/>
                    </a:lnTo>
                    <a:lnTo>
                      <a:pt x="9682" y="4094"/>
                    </a:lnTo>
                    <a:lnTo>
                      <a:pt x="9682" y="4316"/>
                    </a:lnTo>
                    <a:lnTo>
                      <a:pt x="9737" y="4758"/>
                    </a:lnTo>
                    <a:lnTo>
                      <a:pt x="9792" y="5145"/>
                    </a:lnTo>
                    <a:lnTo>
                      <a:pt x="9903" y="5588"/>
                    </a:lnTo>
                    <a:lnTo>
                      <a:pt x="10014" y="5975"/>
                    </a:lnTo>
                    <a:lnTo>
                      <a:pt x="10235" y="6363"/>
                    </a:lnTo>
                    <a:lnTo>
                      <a:pt x="10456" y="6694"/>
                    </a:lnTo>
                    <a:lnTo>
                      <a:pt x="10678" y="7026"/>
                    </a:lnTo>
                    <a:lnTo>
                      <a:pt x="10954" y="7358"/>
                    </a:lnTo>
                    <a:lnTo>
                      <a:pt x="11286" y="7635"/>
                    </a:lnTo>
                    <a:lnTo>
                      <a:pt x="11618" y="7856"/>
                    </a:lnTo>
                    <a:lnTo>
                      <a:pt x="11950" y="8078"/>
                    </a:lnTo>
                    <a:lnTo>
                      <a:pt x="12337" y="8244"/>
                    </a:lnTo>
                    <a:lnTo>
                      <a:pt x="12725" y="8410"/>
                    </a:lnTo>
                    <a:lnTo>
                      <a:pt x="13112" y="8520"/>
                    </a:lnTo>
                    <a:lnTo>
                      <a:pt x="13554" y="8575"/>
                    </a:lnTo>
                    <a:lnTo>
                      <a:pt x="14440" y="8575"/>
                    </a:lnTo>
                    <a:lnTo>
                      <a:pt x="14882" y="8520"/>
                    </a:lnTo>
                    <a:lnTo>
                      <a:pt x="15270" y="8410"/>
                    </a:lnTo>
                    <a:lnTo>
                      <a:pt x="15657" y="8244"/>
                    </a:lnTo>
                    <a:lnTo>
                      <a:pt x="16044" y="8078"/>
                    </a:lnTo>
                    <a:lnTo>
                      <a:pt x="16431" y="7856"/>
                    </a:lnTo>
                    <a:lnTo>
                      <a:pt x="16763" y="7635"/>
                    </a:lnTo>
                    <a:lnTo>
                      <a:pt x="17040" y="7358"/>
                    </a:lnTo>
                    <a:lnTo>
                      <a:pt x="17317" y="7026"/>
                    </a:lnTo>
                    <a:lnTo>
                      <a:pt x="17593" y="6694"/>
                    </a:lnTo>
                    <a:lnTo>
                      <a:pt x="17814" y="6363"/>
                    </a:lnTo>
                    <a:lnTo>
                      <a:pt x="17980" y="5975"/>
                    </a:lnTo>
                    <a:lnTo>
                      <a:pt x="18091" y="5588"/>
                    </a:lnTo>
                    <a:lnTo>
                      <a:pt x="18202" y="5145"/>
                    </a:lnTo>
                    <a:lnTo>
                      <a:pt x="18312" y="4758"/>
                    </a:lnTo>
                    <a:lnTo>
                      <a:pt x="18312" y="4316"/>
                    </a:lnTo>
                    <a:lnTo>
                      <a:pt x="18312" y="3873"/>
                    </a:lnTo>
                    <a:lnTo>
                      <a:pt x="18202" y="3430"/>
                    </a:lnTo>
                    <a:lnTo>
                      <a:pt x="18091" y="2988"/>
                    </a:lnTo>
                    <a:lnTo>
                      <a:pt x="17980" y="2601"/>
                    </a:lnTo>
                    <a:lnTo>
                      <a:pt x="17814" y="2269"/>
                    </a:lnTo>
                    <a:lnTo>
                      <a:pt x="17593" y="1881"/>
                    </a:lnTo>
                    <a:lnTo>
                      <a:pt x="17317" y="1549"/>
                    </a:lnTo>
                    <a:lnTo>
                      <a:pt x="17040" y="1273"/>
                    </a:lnTo>
                    <a:lnTo>
                      <a:pt x="16763" y="996"/>
                    </a:lnTo>
                    <a:lnTo>
                      <a:pt x="16431" y="719"/>
                    </a:lnTo>
                    <a:lnTo>
                      <a:pt x="16044" y="498"/>
                    </a:lnTo>
                    <a:lnTo>
                      <a:pt x="15657" y="332"/>
                    </a:lnTo>
                    <a:lnTo>
                      <a:pt x="15270" y="166"/>
                    </a:lnTo>
                    <a:lnTo>
                      <a:pt x="14882" y="56"/>
                    </a:lnTo>
                    <a:lnTo>
                      <a:pt x="14440" y="0"/>
                    </a:lnTo>
                    <a:lnTo>
                      <a:pt x="13997" y="0"/>
                    </a:lnTo>
                    <a:lnTo>
                      <a:pt x="13389" y="56"/>
                    </a:lnTo>
                    <a:lnTo>
                      <a:pt x="12780" y="166"/>
                    </a:lnTo>
                    <a:lnTo>
                      <a:pt x="12227" y="388"/>
                    </a:lnTo>
                    <a:lnTo>
                      <a:pt x="11673" y="664"/>
                    </a:lnTo>
                    <a:lnTo>
                      <a:pt x="11231" y="1051"/>
                    </a:lnTo>
                    <a:lnTo>
                      <a:pt x="10788" y="1439"/>
                    </a:lnTo>
                    <a:lnTo>
                      <a:pt x="10401" y="1937"/>
                    </a:lnTo>
                    <a:lnTo>
                      <a:pt x="10124" y="2435"/>
                    </a:lnTo>
                    <a:lnTo>
                      <a:pt x="9682" y="2269"/>
                    </a:lnTo>
                    <a:lnTo>
                      <a:pt x="9405" y="2213"/>
                    </a:lnTo>
                    <a:lnTo>
                      <a:pt x="8907" y="2213"/>
                    </a:lnTo>
                    <a:lnTo>
                      <a:pt x="8631" y="2269"/>
                    </a:lnTo>
                    <a:lnTo>
                      <a:pt x="8188" y="2435"/>
                    </a:lnTo>
                    <a:lnTo>
                      <a:pt x="7856" y="1937"/>
                    </a:lnTo>
                    <a:lnTo>
                      <a:pt x="7524" y="1439"/>
                    </a:lnTo>
                    <a:lnTo>
                      <a:pt x="7082" y="1051"/>
                    </a:lnTo>
                    <a:lnTo>
                      <a:pt x="6639" y="664"/>
                    </a:lnTo>
                    <a:lnTo>
                      <a:pt x="6086" y="388"/>
                    </a:lnTo>
                    <a:lnTo>
                      <a:pt x="5532" y="166"/>
                    </a:lnTo>
                    <a:lnTo>
                      <a:pt x="4924" y="56"/>
                    </a:lnTo>
                    <a:lnTo>
                      <a:pt x="4315" y="0"/>
                    </a:lnTo>
                    <a:close/>
                  </a:path>
                </a:pathLst>
              </a:custGeom>
              <a:solidFill>
                <a:srgbClr val="003290">
                  <a:alpha val="23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1"/>
              <p:cNvSpPr/>
              <p:nvPr/>
            </p:nvSpPr>
            <p:spPr>
              <a:xfrm>
                <a:off x="5191939" y="3369376"/>
                <a:ext cx="24069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3763" extrusionOk="0">
                    <a:moveTo>
                      <a:pt x="1273" y="0"/>
                    </a:moveTo>
                    <a:lnTo>
                      <a:pt x="996" y="55"/>
                    </a:lnTo>
                    <a:lnTo>
                      <a:pt x="720" y="166"/>
                    </a:lnTo>
                    <a:lnTo>
                      <a:pt x="554" y="443"/>
                    </a:lnTo>
                    <a:lnTo>
                      <a:pt x="333" y="1051"/>
                    </a:lnTo>
                    <a:lnTo>
                      <a:pt x="111" y="1660"/>
                    </a:lnTo>
                    <a:lnTo>
                      <a:pt x="56" y="2324"/>
                    </a:lnTo>
                    <a:lnTo>
                      <a:pt x="1" y="2988"/>
                    </a:lnTo>
                    <a:lnTo>
                      <a:pt x="56" y="3264"/>
                    </a:lnTo>
                    <a:lnTo>
                      <a:pt x="222" y="3485"/>
                    </a:lnTo>
                    <a:lnTo>
                      <a:pt x="443" y="3651"/>
                    </a:lnTo>
                    <a:lnTo>
                      <a:pt x="775" y="3762"/>
                    </a:lnTo>
                    <a:lnTo>
                      <a:pt x="1052" y="3651"/>
                    </a:lnTo>
                    <a:lnTo>
                      <a:pt x="1328" y="3485"/>
                    </a:lnTo>
                    <a:lnTo>
                      <a:pt x="1494" y="3264"/>
                    </a:lnTo>
                    <a:lnTo>
                      <a:pt x="1550" y="2988"/>
                    </a:lnTo>
                    <a:lnTo>
                      <a:pt x="1550" y="2490"/>
                    </a:lnTo>
                    <a:lnTo>
                      <a:pt x="1660" y="1992"/>
                    </a:lnTo>
                    <a:lnTo>
                      <a:pt x="1771" y="1549"/>
                    </a:lnTo>
                    <a:lnTo>
                      <a:pt x="1937" y="1107"/>
                    </a:lnTo>
                    <a:lnTo>
                      <a:pt x="2048" y="775"/>
                    </a:lnTo>
                    <a:lnTo>
                      <a:pt x="1992" y="498"/>
                    </a:lnTo>
                    <a:lnTo>
                      <a:pt x="1826" y="221"/>
                    </a:lnTo>
                    <a:lnTo>
                      <a:pt x="1550" y="55"/>
                    </a:lnTo>
                    <a:lnTo>
                      <a:pt x="1273" y="0"/>
                    </a:lnTo>
                    <a:close/>
                  </a:path>
                </a:pathLst>
              </a:custGeom>
              <a:solidFill>
                <a:srgbClr val="003290">
                  <a:alpha val="23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1"/>
              <p:cNvSpPr/>
              <p:nvPr/>
            </p:nvSpPr>
            <p:spPr>
              <a:xfrm>
                <a:off x="5424709" y="3369376"/>
                <a:ext cx="24069" cy="44225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3763" extrusionOk="0">
                    <a:moveTo>
                      <a:pt x="775" y="0"/>
                    </a:moveTo>
                    <a:lnTo>
                      <a:pt x="443" y="55"/>
                    </a:lnTo>
                    <a:lnTo>
                      <a:pt x="222" y="221"/>
                    </a:lnTo>
                    <a:lnTo>
                      <a:pt x="56" y="498"/>
                    </a:lnTo>
                    <a:lnTo>
                      <a:pt x="1" y="775"/>
                    </a:lnTo>
                    <a:lnTo>
                      <a:pt x="56" y="1107"/>
                    </a:lnTo>
                    <a:lnTo>
                      <a:pt x="277" y="1549"/>
                    </a:lnTo>
                    <a:lnTo>
                      <a:pt x="388" y="1992"/>
                    </a:lnTo>
                    <a:lnTo>
                      <a:pt x="443" y="2490"/>
                    </a:lnTo>
                    <a:lnTo>
                      <a:pt x="499" y="2988"/>
                    </a:lnTo>
                    <a:lnTo>
                      <a:pt x="554" y="3264"/>
                    </a:lnTo>
                    <a:lnTo>
                      <a:pt x="720" y="3485"/>
                    </a:lnTo>
                    <a:lnTo>
                      <a:pt x="941" y="3651"/>
                    </a:lnTo>
                    <a:lnTo>
                      <a:pt x="1273" y="3762"/>
                    </a:lnTo>
                    <a:lnTo>
                      <a:pt x="1550" y="3651"/>
                    </a:lnTo>
                    <a:lnTo>
                      <a:pt x="1826" y="3485"/>
                    </a:lnTo>
                    <a:lnTo>
                      <a:pt x="1992" y="3264"/>
                    </a:lnTo>
                    <a:lnTo>
                      <a:pt x="2048" y="2988"/>
                    </a:lnTo>
                    <a:lnTo>
                      <a:pt x="1992" y="2324"/>
                    </a:lnTo>
                    <a:lnTo>
                      <a:pt x="1882" y="1660"/>
                    </a:lnTo>
                    <a:lnTo>
                      <a:pt x="1716" y="1051"/>
                    </a:lnTo>
                    <a:lnTo>
                      <a:pt x="1494" y="443"/>
                    </a:lnTo>
                    <a:lnTo>
                      <a:pt x="1329" y="166"/>
                    </a:lnTo>
                    <a:lnTo>
                      <a:pt x="1052" y="55"/>
                    </a:lnTo>
                    <a:lnTo>
                      <a:pt x="775" y="0"/>
                    </a:lnTo>
                    <a:close/>
                  </a:path>
                </a:pathLst>
              </a:custGeom>
              <a:solidFill>
                <a:srgbClr val="003290">
                  <a:alpha val="234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" name="Google Shape;25;p1"/>
            <p:cNvSpPr/>
            <p:nvPr/>
          </p:nvSpPr>
          <p:spPr>
            <a:xfrm>
              <a:off x="8389810" y="4028610"/>
              <a:ext cx="256851" cy="254888"/>
            </a:xfrm>
            <a:custGeom>
              <a:avLst/>
              <a:gdLst/>
              <a:ahLst/>
              <a:cxnLst/>
              <a:rect l="l" t="t" r="r" b="b"/>
              <a:pathLst>
                <a:path w="21855" h="21688" extrusionOk="0">
                  <a:moveTo>
                    <a:pt x="7470" y="7138"/>
                  </a:moveTo>
                  <a:lnTo>
                    <a:pt x="7525" y="7248"/>
                  </a:lnTo>
                  <a:lnTo>
                    <a:pt x="7470" y="7304"/>
                  </a:lnTo>
                  <a:lnTo>
                    <a:pt x="7359" y="7304"/>
                  </a:lnTo>
                  <a:lnTo>
                    <a:pt x="7304" y="7248"/>
                  </a:lnTo>
                  <a:lnTo>
                    <a:pt x="7359" y="7138"/>
                  </a:lnTo>
                  <a:close/>
                  <a:moveTo>
                    <a:pt x="7082" y="5589"/>
                  </a:moveTo>
                  <a:lnTo>
                    <a:pt x="6751" y="5699"/>
                  </a:lnTo>
                  <a:lnTo>
                    <a:pt x="6474" y="5865"/>
                  </a:lnTo>
                  <a:lnTo>
                    <a:pt x="6253" y="6031"/>
                  </a:lnTo>
                  <a:lnTo>
                    <a:pt x="6031" y="6308"/>
                  </a:lnTo>
                  <a:lnTo>
                    <a:pt x="5865" y="6585"/>
                  </a:lnTo>
                  <a:lnTo>
                    <a:pt x="5810" y="6916"/>
                  </a:lnTo>
                  <a:lnTo>
                    <a:pt x="5755" y="7248"/>
                  </a:lnTo>
                  <a:lnTo>
                    <a:pt x="5810" y="7580"/>
                  </a:lnTo>
                  <a:lnTo>
                    <a:pt x="5865" y="7857"/>
                  </a:lnTo>
                  <a:lnTo>
                    <a:pt x="6031" y="8134"/>
                  </a:lnTo>
                  <a:lnTo>
                    <a:pt x="6253" y="8410"/>
                  </a:lnTo>
                  <a:lnTo>
                    <a:pt x="6474" y="8576"/>
                  </a:lnTo>
                  <a:lnTo>
                    <a:pt x="6751" y="8742"/>
                  </a:lnTo>
                  <a:lnTo>
                    <a:pt x="7082" y="8853"/>
                  </a:lnTo>
                  <a:lnTo>
                    <a:pt x="7746" y="8853"/>
                  </a:lnTo>
                  <a:lnTo>
                    <a:pt x="8078" y="8742"/>
                  </a:lnTo>
                  <a:lnTo>
                    <a:pt x="8355" y="8576"/>
                  </a:lnTo>
                  <a:lnTo>
                    <a:pt x="8576" y="8410"/>
                  </a:lnTo>
                  <a:lnTo>
                    <a:pt x="8798" y="8134"/>
                  </a:lnTo>
                  <a:lnTo>
                    <a:pt x="8964" y="7857"/>
                  </a:lnTo>
                  <a:lnTo>
                    <a:pt x="9019" y="7580"/>
                  </a:lnTo>
                  <a:lnTo>
                    <a:pt x="9074" y="7248"/>
                  </a:lnTo>
                  <a:lnTo>
                    <a:pt x="9019" y="6916"/>
                  </a:lnTo>
                  <a:lnTo>
                    <a:pt x="8964" y="6585"/>
                  </a:lnTo>
                  <a:lnTo>
                    <a:pt x="8798" y="6308"/>
                  </a:lnTo>
                  <a:lnTo>
                    <a:pt x="8576" y="6031"/>
                  </a:lnTo>
                  <a:lnTo>
                    <a:pt x="8355" y="5865"/>
                  </a:lnTo>
                  <a:lnTo>
                    <a:pt x="8078" y="5699"/>
                  </a:lnTo>
                  <a:lnTo>
                    <a:pt x="7746" y="5589"/>
                  </a:lnTo>
                  <a:close/>
                  <a:moveTo>
                    <a:pt x="14496" y="8631"/>
                  </a:moveTo>
                  <a:lnTo>
                    <a:pt x="14607" y="8687"/>
                  </a:lnTo>
                  <a:lnTo>
                    <a:pt x="14717" y="8742"/>
                  </a:lnTo>
                  <a:lnTo>
                    <a:pt x="14773" y="8853"/>
                  </a:lnTo>
                  <a:lnTo>
                    <a:pt x="14828" y="8963"/>
                  </a:lnTo>
                  <a:lnTo>
                    <a:pt x="14773" y="9129"/>
                  </a:lnTo>
                  <a:lnTo>
                    <a:pt x="14717" y="9240"/>
                  </a:lnTo>
                  <a:lnTo>
                    <a:pt x="14607" y="9295"/>
                  </a:lnTo>
                  <a:lnTo>
                    <a:pt x="14330" y="9295"/>
                  </a:lnTo>
                  <a:lnTo>
                    <a:pt x="14219" y="9240"/>
                  </a:lnTo>
                  <a:lnTo>
                    <a:pt x="14164" y="9129"/>
                  </a:lnTo>
                  <a:lnTo>
                    <a:pt x="14164" y="8963"/>
                  </a:lnTo>
                  <a:lnTo>
                    <a:pt x="14164" y="8853"/>
                  </a:lnTo>
                  <a:lnTo>
                    <a:pt x="14219" y="8742"/>
                  </a:lnTo>
                  <a:lnTo>
                    <a:pt x="14330" y="8687"/>
                  </a:lnTo>
                  <a:lnTo>
                    <a:pt x="14496" y="8631"/>
                  </a:lnTo>
                  <a:close/>
                  <a:moveTo>
                    <a:pt x="14219" y="7802"/>
                  </a:moveTo>
                  <a:lnTo>
                    <a:pt x="13998" y="7857"/>
                  </a:lnTo>
                  <a:lnTo>
                    <a:pt x="13777" y="7968"/>
                  </a:lnTo>
                  <a:lnTo>
                    <a:pt x="13611" y="8134"/>
                  </a:lnTo>
                  <a:lnTo>
                    <a:pt x="13445" y="8300"/>
                  </a:lnTo>
                  <a:lnTo>
                    <a:pt x="13334" y="8521"/>
                  </a:lnTo>
                  <a:lnTo>
                    <a:pt x="13279" y="8742"/>
                  </a:lnTo>
                  <a:lnTo>
                    <a:pt x="13279" y="8963"/>
                  </a:lnTo>
                  <a:lnTo>
                    <a:pt x="13279" y="9240"/>
                  </a:lnTo>
                  <a:lnTo>
                    <a:pt x="13334" y="9461"/>
                  </a:lnTo>
                  <a:lnTo>
                    <a:pt x="13445" y="9683"/>
                  </a:lnTo>
                  <a:lnTo>
                    <a:pt x="13611" y="9849"/>
                  </a:lnTo>
                  <a:lnTo>
                    <a:pt x="13777" y="10015"/>
                  </a:lnTo>
                  <a:lnTo>
                    <a:pt x="13998" y="10125"/>
                  </a:lnTo>
                  <a:lnTo>
                    <a:pt x="14219" y="10181"/>
                  </a:lnTo>
                  <a:lnTo>
                    <a:pt x="14717" y="10181"/>
                  </a:lnTo>
                  <a:lnTo>
                    <a:pt x="14939" y="10125"/>
                  </a:lnTo>
                  <a:lnTo>
                    <a:pt x="15160" y="10015"/>
                  </a:lnTo>
                  <a:lnTo>
                    <a:pt x="15326" y="9849"/>
                  </a:lnTo>
                  <a:lnTo>
                    <a:pt x="15492" y="9683"/>
                  </a:lnTo>
                  <a:lnTo>
                    <a:pt x="15602" y="9461"/>
                  </a:lnTo>
                  <a:lnTo>
                    <a:pt x="15658" y="9240"/>
                  </a:lnTo>
                  <a:lnTo>
                    <a:pt x="15713" y="8963"/>
                  </a:lnTo>
                  <a:lnTo>
                    <a:pt x="15658" y="8742"/>
                  </a:lnTo>
                  <a:lnTo>
                    <a:pt x="15602" y="8521"/>
                  </a:lnTo>
                  <a:lnTo>
                    <a:pt x="15492" y="8300"/>
                  </a:lnTo>
                  <a:lnTo>
                    <a:pt x="15326" y="8134"/>
                  </a:lnTo>
                  <a:lnTo>
                    <a:pt x="15160" y="7968"/>
                  </a:lnTo>
                  <a:lnTo>
                    <a:pt x="14939" y="7857"/>
                  </a:lnTo>
                  <a:lnTo>
                    <a:pt x="14717" y="7802"/>
                  </a:lnTo>
                  <a:close/>
                  <a:moveTo>
                    <a:pt x="3874" y="11287"/>
                  </a:moveTo>
                  <a:lnTo>
                    <a:pt x="3984" y="11342"/>
                  </a:lnTo>
                  <a:lnTo>
                    <a:pt x="4095" y="11398"/>
                  </a:lnTo>
                  <a:lnTo>
                    <a:pt x="4206" y="11508"/>
                  </a:lnTo>
                  <a:lnTo>
                    <a:pt x="4206" y="11619"/>
                  </a:lnTo>
                  <a:lnTo>
                    <a:pt x="4206" y="11785"/>
                  </a:lnTo>
                  <a:lnTo>
                    <a:pt x="4095" y="11896"/>
                  </a:lnTo>
                  <a:lnTo>
                    <a:pt x="3984" y="11951"/>
                  </a:lnTo>
                  <a:lnTo>
                    <a:pt x="3763" y="11951"/>
                  </a:lnTo>
                  <a:lnTo>
                    <a:pt x="3652" y="11896"/>
                  </a:lnTo>
                  <a:lnTo>
                    <a:pt x="3597" y="11785"/>
                  </a:lnTo>
                  <a:lnTo>
                    <a:pt x="3542" y="11619"/>
                  </a:lnTo>
                  <a:lnTo>
                    <a:pt x="3597" y="11508"/>
                  </a:lnTo>
                  <a:lnTo>
                    <a:pt x="3652" y="11398"/>
                  </a:lnTo>
                  <a:lnTo>
                    <a:pt x="3763" y="11342"/>
                  </a:lnTo>
                  <a:lnTo>
                    <a:pt x="3874" y="11287"/>
                  </a:lnTo>
                  <a:close/>
                  <a:moveTo>
                    <a:pt x="3874" y="10402"/>
                  </a:moveTo>
                  <a:lnTo>
                    <a:pt x="3652" y="10457"/>
                  </a:lnTo>
                  <a:lnTo>
                    <a:pt x="3431" y="10513"/>
                  </a:lnTo>
                  <a:lnTo>
                    <a:pt x="3210" y="10623"/>
                  </a:lnTo>
                  <a:lnTo>
                    <a:pt x="3044" y="10789"/>
                  </a:lnTo>
                  <a:lnTo>
                    <a:pt x="2878" y="10955"/>
                  </a:lnTo>
                  <a:lnTo>
                    <a:pt x="2767" y="11176"/>
                  </a:lnTo>
                  <a:lnTo>
                    <a:pt x="2712" y="11398"/>
                  </a:lnTo>
                  <a:lnTo>
                    <a:pt x="2657" y="11619"/>
                  </a:lnTo>
                  <a:lnTo>
                    <a:pt x="2712" y="11896"/>
                  </a:lnTo>
                  <a:lnTo>
                    <a:pt x="2767" y="12117"/>
                  </a:lnTo>
                  <a:lnTo>
                    <a:pt x="2878" y="12338"/>
                  </a:lnTo>
                  <a:lnTo>
                    <a:pt x="3044" y="12504"/>
                  </a:lnTo>
                  <a:lnTo>
                    <a:pt x="3210" y="12670"/>
                  </a:lnTo>
                  <a:lnTo>
                    <a:pt x="3431" y="12781"/>
                  </a:lnTo>
                  <a:lnTo>
                    <a:pt x="3652" y="12836"/>
                  </a:lnTo>
                  <a:lnTo>
                    <a:pt x="4150" y="12836"/>
                  </a:lnTo>
                  <a:lnTo>
                    <a:pt x="4372" y="12781"/>
                  </a:lnTo>
                  <a:lnTo>
                    <a:pt x="4538" y="12670"/>
                  </a:lnTo>
                  <a:lnTo>
                    <a:pt x="4759" y="12504"/>
                  </a:lnTo>
                  <a:lnTo>
                    <a:pt x="4870" y="12338"/>
                  </a:lnTo>
                  <a:lnTo>
                    <a:pt x="4980" y="12117"/>
                  </a:lnTo>
                  <a:lnTo>
                    <a:pt x="5091" y="11896"/>
                  </a:lnTo>
                  <a:lnTo>
                    <a:pt x="5091" y="11619"/>
                  </a:lnTo>
                  <a:lnTo>
                    <a:pt x="5091" y="11398"/>
                  </a:lnTo>
                  <a:lnTo>
                    <a:pt x="4980" y="11176"/>
                  </a:lnTo>
                  <a:lnTo>
                    <a:pt x="4870" y="10955"/>
                  </a:lnTo>
                  <a:lnTo>
                    <a:pt x="4759" y="10789"/>
                  </a:lnTo>
                  <a:lnTo>
                    <a:pt x="4538" y="10623"/>
                  </a:lnTo>
                  <a:lnTo>
                    <a:pt x="4372" y="10513"/>
                  </a:lnTo>
                  <a:lnTo>
                    <a:pt x="4150" y="10457"/>
                  </a:lnTo>
                  <a:lnTo>
                    <a:pt x="3874" y="10402"/>
                  </a:lnTo>
                  <a:close/>
                  <a:moveTo>
                    <a:pt x="10070" y="13279"/>
                  </a:moveTo>
                  <a:lnTo>
                    <a:pt x="10125" y="13334"/>
                  </a:lnTo>
                  <a:lnTo>
                    <a:pt x="10181" y="13389"/>
                  </a:lnTo>
                  <a:lnTo>
                    <a:pt x="10125" y="13445"/>
                  </a:lnTo>
                  <a:lnTo>
                    <a:pt x="10070" y="13500"/>
                  </a:lnTo>
                  <a:lnTo>
                    <a:pt x="9959" y="13445"/>
                  </a:lnTo>
                  <a:lnTo>
                    <a:pt x="9959" y="13389"/>
                  </a:lnTo>
                  <a:lnTo>
                    <a:pt x="9959" y="13334"/>
                  </a:lnTo>
                  <a:lnTo>
                    <a:pt x="10070" y="13279"/>
                  </a:lnTo>
                  <a:close/>
                  <a:moveTo>
                    <a:pt x="10070" y="11730"/>
                  </a:moveTo>
                  <a:lnTo>
                    <a:pt x="9738" y="11785"/>
                  </a:lnTo>
                  <a:lnTo>
                    <a:pt x="9406" y="11896"/>
                  </a:lnTo>
                  <a:lnTo>
                    <a:pt x="9129" y="12006"/>
                  </a:lnTo>
                  <a:lnTo>
                    <a:pt x="8908" y="12228"/>
                  </a:lnTo>
                  <a:lnTo>
                    <a:pt x="8687" y="12504"/>
                  </a:lnTo>
                  <a:lnTo>
                    <a:pt x="8521" y="12781"/>
                  </a:lnTo>
                  <a:lnTo>
                    <a:pt x="8466" y="13057"/>
                  </a:lnTo>
                  <a:lnTo>
                    <a:pt x="8410" y="13389"/>
                  </a:lnTo>
                  <a:lnTo>
                    <a:pt x="8466" y="13721"/>
                  </a:lnTo>
                  <a:lnTo>
                    <a:pt x="8521" y="14053"/>
                  </a:lnTo>
                  <a:lnTo>
                    <a:pt x="8687" y="14330"/>
                  </a:lnTo>
                  <a:lnTo>
                    <a:pt x="8908" y="14551"/>
                  </a:lnTo>
                  <a:lnTo>
                    <a:pt x="9129" y="14772"/>
                  </a:lnTo>
                  <a:lnTo>
                    <a:pt x="9406" y="14938"/>
                  </a:lnTo>
                  <a:lnTo>
                    <a:pt x="9738" y="15049"/>
                  </a:lnTo>
                  <a:lnTo>
                    <a:pt x="10402" y="15049"/>
                  </a:lnTo>
                  <a:lnTo>
                    <a:pt x="10679" y="14938"/>
                  </a:lnTo>
                  <a:lnTo>
                    <a:pt x="11011" y="14772"/>
                  </a:lnTo>
                  <a:lnTo>
                    <a:pt x="11232" y="14551"/>
                  </a:lnTo>
                  <a:lnTo>
                    <a:pt x="11453" y="14330"/>
                  </a:lnTo>
                  <a:lnTo>
                    <a:pt x="11564" y="14053"/>
                  </a:lnTo>
                  <a:lnTo>
                    <a:pt x="11674" y="13721"/>
                  </a:lnTo>
                  <a:lnTo>
                    <a:pt x="11730" y="13389"/>
                  </a:lnTo>
                  <a:lnTo>
                    <a:pt x="11674" y="13057"/>
                  </a:lnTo>
                  <a:lnTo>
                    <a:pt x="11564" y="12781"/>
                  </a:lnTo>
                  <a:lnTo>
                    <a:pt x="11453" y="12504"/>
                  </a:lnTo>
                  <a:lnTo>
                    <a:pt x="11232" y="12228"/>
                  </a:lnTo>
                  <a:lnTo>
                    <a:pt x="11011" y="12006"/>
                  </a:lnTo>
                  <a:lnTo>
                    <a:pt x="10679" y="11896"/>
                  </a:lnTo>
                  <a:lnTo>
                    <a:pt x="10402" y="11785"/>
                  </a:lnTo>
                  <a:lnTo>
                    <a:pt x="10070" y="11730"/>
                  </a:lnTo>
                  <a:close/>
                  <a:moveTo>
                    <a:pt x="13611" y="16598"/>
                  </a:moveTo>
                  <a:lnTo>
                    <a:pt x="13721" y="16653"/>
                  </a:lnTo>
                  <a:lnTo>
                    <a:pt x="13832" y="16709"/>
                  </a:lnTo>
                  <a:lnTo>
                    <a:pt x="13887" y="16819"/>
                  </a:lnTo>
                  <a:lnTo>
                    <a:pt x="13943" y="16930"/>
                  </a:lnTo>
                  <a:lnTo>
                    <a:pt x="13887" y="17041"/>
                  </a:lnTo>
                  <a:lnTo>
                    <a:pt x="13832" y="17151"/>
                  </a:lnTo>
                  <a:lnTo>
                    <a:pt x="13721" y="17262"/>
                  </a:lnTo>
                  <a:lnTo>
                    <a:pt x="13445" y="17262"/>
                  </a:lnTo>
                  <a:lnTo>
                    <a:pt x="13334" y="17151"/>
                  </a:lnTo>
                  <a:lnTo>
                    <a:pt x="13279" y="17041"/>
                  </a:lnTo>
                  <a:lnTo>
                    <a:pt x="13279" y="16930"/>
                  </a:lnTo>
                  <a:lnTo>
                    <a:pt x="13279" y="16819"/>
                  </a:lnTo>
                  <a:lnTo>
                    <a:pt x="13334" y="16709"/>
                  </a:lnTo>
                  <a:lnTo>
                    <a:pt x="13445" y="16653"/>
                  </a:lnTo>
                  <a:lnTo>
                    <a:pt x="13611" y="16598"/>
                  </a:lnTo>
                  <a:close/>
                  <a:moveTo>
                    <a:pt x="13611" y="15713"/>
                  </a:moveTo>
                  <a:lnTo>
                    <a:pt x="13334" y="15768"/>
                  </a:lnTo>
                  <a:lnTo>
                    <a:pt x="13113" y="15824"/>
                  </a:lnTo>
                  <a:lnTo>
                    <a:pt x="12892" y="15934"/>
                  </a:lnTo>
                  <a:lnTo>
                    <a:pt x="12726" y="16100"/>
                  </a:lnTo>
                  <a:lnTo>
                    <a:pt x="12560" y="16266"/>
                  </a:lnTo>
                  <a:lnTo>
                    <a:pt x="12449" y="16487"/>
                  </a:lnTo>
                  <a:lnTo>
                    <a:pt x="12394" y="16709"/>
                  </a:lnTo>
                  <a:lnTo>
                    <a:pt x="12394" y="16930"/>
                  </a:lnTo>
                  <a:lnTo>
                    <a:pt x="12394" y="17151"/>
                  </a:lnTo>
                  <a:lnTo>
                    <a:pt x="12449" y="17428"/>
                  </a:lnTo>
                  <a:lnTo>
                    <a:pt x="12560" y="17594"/>
                  </a:lnTo>
                  <a:lnTo>
                    <a:pt x="12726" y="17815"/>
                  </a:lnTo>
                  <a:lnTo>
                    <a:pt x="12892" y="17926"/>
                  </a:lnTo>
                  <a:lnTo>
                    <a:pt x="13113" y="18037"/>
                  </a:lnTo>
                  <a:lnTo>
                    <a:pt x="13334" y="18147"/>
                  </a:lnTo>
                  <a:lnTo>
                    <a:pt x="13832" y="18147"/>
                  </a:lnTo>
                  <a:lnTo>
                    <a:pt x="14053" y="18037"/>
                  </a:lnTo>
                  <a:lnTo>
                    <a:pt x="14275" y="17926"/>
                  </a:lnTo>
                  <a:lnTo>
                    <a:pt x="14441" y="17815"/>
                  </a:lnTo>
                  <a:lnTo>
                    <a:pt x="14607" y="17594"/>
                  </a:lnTo>
                  <a:lnTo>
                    <a:pt x="14717" y="17428"/>
                  </a:lnTo>
                  <a:lnTo>
                    <a:pt x="14773" y="17151"/>
                  </a:lnTo>
                  <a:lnTo>
                    <a:pt x="14828" y="16930"/>
                  </a:lnTo>
                  <a:lnTo>
                    <a:pt x="14773" y="16709"/>
                  </a:lnTo>
                  <a:lnTo>
                    <a:pt x="14717" y="16487"/>
                  </a:lnTo>
                  <a:lnTo>
                    <a:pt x="14607" y="16266"/>
                  </a:lnTo>
                  <a:lnTo>
                    <a:pt x="14441" y="16100"/>
                  </a:lnTo>
                  <a:lnTo>
                    <a:pt x="14275" y="15934"/>
                  </a:lnTo>
                  <a:lnTo>
                    <a:pt x="14053" y="15824"/>
                  </a:lnTo>
                  <a:lnTo>
                    <a:pt x="13832" y="15768"/>
                  </a:lnTo>
                  <a:lnTo>
                    <a:pt x="13611" y="15713"/>
                  </a:lnTo>
                  <a:close/>
                  <a:moveTo>
                    <a:pt x="8466" y="1716"/>
                  </a:moveTo>
                  <a:lnTo>
                    <a:pt x="8521" y="2103"/>
                  </a:lnTo>
                  <a:lnTo>
                    <a:pt x="8632" y="2491"/>
                  </a:lnTo>
                  <a:lnTo>
                    <a:pt x="8798" y="2822"/>
                  </a:lnTo>
                  <a:lnTo>
                    <a:pt x="8964" y="3154"/>
                  </a:lnTo>
                  <a:lnTo>
                    <a:pt x="9406" y="3763"/>
                  </a:lnTo>
                  <a:lnTo>
                    <a:pt x="9904" y="4316"/>
                  </a:lnTo>
                  <a:lnTo>
                    <a:pt x="10513" y="4759"/>
                  </a:lnTo>
                  <a:lnTo>
                    <a:pt x="10845" y="4925"/>
                  </a:lnTo>
                  <a:lnTo>
                    <a:pt x="11176" y="5091"/>
                  </a:lnTo>
                  <a:lnTo>
                    <a:pt x="11564" y="5201"/>
                  </a:lnTo>
                  <a:lnTo>
                    <a:pt x="11951" y="5257"/>
                  </a:lnTo>
                  <a:lnTo>
                    <a:pt x="12338" y="5312"/>
                  </a:lnTo>
                  <a:lnTo>
                    <a:pt x="12726" y="5367"/>
                  </a:lnTo>
                  <a:lnTo>
                    <a:pt x="13113" y="5312"/>
                  </a:lnTo>
                  <a:lnTo>
                    <a:pt x="13555" y="5257"/>
                  </a:lnTo>
                  <a:lnTo>
                    <a:pt x="13943" y="5146"/>
                  </a:lnTo>
                  <a:lnTo>
                    <a:pt x="14330" y="5035"/>
                  </a:lnTo>
                  <a:lnTo>
                    <a:pt x="14662" y="5478"/>
                  </a:lnTo>
                  <a:lnTo>
                    <a:pt x="14994" y="5865"/>
                  </a:lnTo>
                  <a:lnTo>
                    <a:pt x="15436" y="6253"/>
                  </a:lnTo>
                  <a:lnTo>
                    <a:pt x="15879" y="6529"/>
                  </a:lnTo>
                  <a:lnTo>
                    <a:pt x="16377" y="6806"/>
                  </a:lnTo>
                  <a:lnTo>
                    <a:pt x="16875" y="6972"/>
                  </a:lnTo>
                  <a:lnTo>
                    <a:pt x="17428" y="7082"/>
                  </a:lnTo>
                  <a:lnTo>
                    <a:pt x="17981" y="7138"/>
                  </a:lnTo>
                  <a:lnTo>
                    <a:pt x="18369" y="7082"/>
                  </a:lnTo>
                  <a:lnTo>
                    <a:pt x="18756" y="7027"/>
                  </a:lnTo>
                  <a:lnTo>
                    <a:pt x="19475" y="6861"/>
                  </a:lnTo>
                  <a:lnTo>
                    <a:pt x="19807" y="7802"/>
                  </a:lnTo>
                  <a:lnTo>
                    <a:pt x="20084" y="8742"/>
                  </a:lnTo>
                  <a:lnTo>
                    <a:pt x="20250" y="9738"/>
                  </a:lnTo>
                  <a:lnTo>
                    <a:pt x="20305" y="10734"/>
                  </a:lnTo>
                  <a:lnTo>
                    <a:pt x="20250" y="11730"/>
                  </a:lnTo>
                  <a:lnTo>
                    <a:pt x="20139" y="12615"/>
                  </a:lnTo>
                  <a:lnTo>
                    <a:pt x="19918" y="13555"/>
                  </a:lnTo>
                  <a:lnTo>
                    <a:pt x="19586" y="14385"/>
                  </a:lnTo>
                  <a:lnTo>
                    <a:pt x="19199" y="15215"/>
                  </a:lnTo>
                  <a:lnTo>
                    <a:pt x="18701" y="15990"/>
                  </a:lnTo>
                  <a:lnTo>
                    <a:pt x="18203" y="16709"/>
                  </a:lnTo>
                  <a:lnTo>
                    <a:pt x="17594" y="17373"/>
                  </a:lnTo>
                  <a:lnTo>
                    <a:pt x="16930" y="17981"/>
                  </a:lnTo>
                  <a:lnTo>
                    <a:pt x="16156" y="18534"/>
                  </a:lnTo>
                  <a:lnTo>
                    <a:pt x="15436" y="18977"/>
                  </a:lnTo>
                  <a:lnTo>
                    <a:pt x="14607" y="19420"/>
                  </a:lnTo>
                  <a:lnTo>
                    <a:pt x="13721" y="19696"/>
                  </a:lnTo>
                  <a:lnTo>
                    <a:pt x="12836" y="19918"/>
                  </a:lnTo>
                  <a:lnTo>
                    <a:pt x="11896" y="20084"/>
                  </a:lnTo>
                  <a:lnTo>
                    <a:pt x="10955" y="20139"/>
                  </a:lnTo>
                  <a:lnTo>
                    <a:pt x="9959" y="20084"/>
                  </a:lnTo>
                  <a:lnTo>
                    <a:pt x="9074" y="19918"/>
                  </a:lnTo>
                  <a:lnTo>
                    <a:pt x="8134" y="19696"/>
                  </a:lnTo>
                  <a:lnTo>
                    <a:pt x="7304" y="19420"/>
                  </a:lnTo>
                  <a:lnTo>
                    <a:pt x="6474" y="18977"/>
                  </a:lnTo>
                  <a:lnTo>
                    <a:pt x="5699" y="18534"/>
                  </a:lnTo>
                  <a:lnTo>
                    <a:pt x="4980" y="17981"/>
                  </a:lnTo>
                  <a:lnTo>
                    <a:pt x="4316" y="17373"/>
                  </a:lnTo>
                  <a:lnTo>
                    <a:pt x="3708" y="16709"/>
                  </a:lnTo>
                  <a:lnTo>
                    <a:pt x="3154" y="15990"/>
                  </a:lnTo>
                  <a:lnTo>
                    <a:pt x="2712" y="15215"/>
                  </a:lnTo>
                  <a:lnTo>
                    <a:pt x="2325" y="14385"/>
                  </a:lnTo>
                  <a:lnTo>
                    <a:pt x="1993" y="13555"/>
                  </a:lnTo>
                  <a:lnTo>
                    <a:pt x="1771" y="12615"/>
                  </a:lnTo>
                  <a:lnTo>
                    <a:pt x="1605" y="11730"/>
                  </a:lnTo>
                  <a:lnTo>
                    <a:pt x="1550" y="10734"/>
                  </a:lnTo>
                  <a:lnTo>
                    <a:pt x="1605" y="9959"/>
                  </a:lnTo>
                  <a:lnTo>
                    <a:pt x="1716" y="9185"/>
                  </a:lnTo>
                  <a:lnTo>
                    <a:pt x="1827" y="8410"/>
                  </a:lnTo>
                  <a:lnTo>
                    <a:pt x="2048" y="7691"/>
                  </a:lnTo>
                  <a:lnTo>
                    <a:pt x="2325" y="6972"/>
                  </a:lnTo>
                  <a:lnTo>
                    <a:pt x="2657" y="6308"/>
                  </a:lnTo>
                  <a:lnTo>
                    <a:pt x="3044" y="5644"/>
                  </a:lnTo>
                  <a:lnTo>
                    <a:pt x="3486" y="5035"/>
                  </a:lnTo>
                  <a:lnTo>
                    <a:pt x="3984" y="4482"/>
                  </a:lnTo>
                  <a:lnTo>
                    <a:pt x="4482" y="3929"/>
                  </a:lnTo>
                  <a:lnTo>
                    <a:pt x="5091" y="3431"/>
                  </a:lnTo>
                  <a:lnTo>
                    <a:pt x="5699" y="2988"/>
                  </a:lnTo>
                  <a:lnTo>
                    <a:pt x="6308" y="2601"/>
                  </a:lnTo>
                  <a:lnTo>
                    <a:pt x="7027" y="2269"/>
                  </a:lnTo>
                  <a:lnTo>
                    <a:pt x="7691" y="1937"/>
                  </a:lnTo>
                  <a:lnTo>
                    <a:pt x="8466" y="1716"/>
                  </a:lnTo>
                  <a:close/>
                  <a:moveTo>
                    <a:pt x="9074" y="1"/>
                  </a:moveTo>
                  <a:lnTo>
                    <a:pt x="8134" y="222"/>
                  </a:lnTo>
                  <a:lnTo>
                    <a:pt x="7193" y="499"/>
                  </a:lnTo>
                  <a:lnTo>
                    <a:pt x="6308" y="886"/>
                  </a:lnTo>
                  <a:lnTo>
                    <a:pt x="5423" y="1329"/>
                  </a:lnTo>
                  <a:lnTo>
                    <a:pt x="4648" y="1827"/>
                  </a:lnTo>
                  <a:lnTo>
                    <a:pt x="3929" y="2380"/>
                  </a:lnTo>
                  <a:lnTo>
                    <a:pt x="3210" y="3044"/>
                  </a:lnTo>
                  <a:lnTo>
                    <a:pt x="2601" y="3708"/>
                  </a:lnTo>
                  <a:lnTo>
                    <a:pt x="1993" y="4482"/>
                  </a:lnTo>
                  <a:lnTo>
                    <a:pt x="1495" y="5257"/>
                  </a:lnTo>
                  <a:lnTo>
                    <a:pt x="1052" y="6087"/>
                  </a:lnTo>
                  <a:lnTo>
                    <a:pt x="720" y="6972"/>
                  </a:lnTo>
                  <a:lnTo>
                    <a:pt x="388" y="7857"/>
                  </a:lnTo>
                  <a:lnTo>
                    <a:pt x="167" y="8797"/>
                  </a:lnTo>
                  <a:lnTo>
                    <a:pt x="56" y="9793"/>
                  </a:lnTo>
                  <a:lnTo>
                    <a:pt x="1" y="10734"/>
                  </a:lnTo>
                  <a:lnTo>
                    <a:pt x="56" y="11896"/>
                  </a:lnTo>
                  <a:lnTo>
                    <a:pt x="222" y="12947"/>
                  </a:lnTo>
                  <a:lnTo>
                    <a:pt x="499" y="13998"/>
                  </a:lnTo>
                  <a:lnTo>
                    <a:pt x="886" y="14994"/>
                  </a:lnTo>
                  <a:lnTo>
                    <a:pt x="1329" y="15934"/>
                  </a:lnTo>
                  <a:lnTo>
                    <a:pt x="1882" y="16875"/>
                  </a:lnTo>
                  <a:lnTo>
                    <a:pt x="2491" y="17705"/>
                  </a:lnTo>
                  <a:lnTo>
                    <a:pt x="3210" y="18479"/>
                  </a:lnTo>
                  <a:lnTo>
                    <a:pt x="3984" y="19198"/>
                  </a:lnTo>
                  <a:lnTo>
                    <a:pt x="4814" y="19807"/>
                  </a:lnTo>
                  <a:lnTo>
                    <a:pt x="5755" y="20360"/>
                  </a:lnTo>
                  <a:lnTo>
                    <a:pt x="6695" y="20803"/>
                  </a:lnTo>
                  <a:lnTo>
                    <a:pt x="7691" y="21190"/>
                  </a:lnTo>
                  <a:lnTo>
                    <a:pt x="8742" y="21467"/>
                  </a:lnTo>
                  <a:lnTo>
                    <a:pt x="9849" y="21633"/>
                  </a:lnTo>
                  <a:lnTo>
                    <a:pt x="10955" y="21688"/>
                  </a:lnTo>
                  <a:lnTo>
                    <a:pt x="12062" y="21633"/>
                  </a:lnTo>
                  <a:lnTo>
                    <a:pt x="13168" y="21467"/>
                  </a:lnTo>
                  <a:lnTo>
                    <a:pt x="14164" y="21190"/>
                  </a:lnTo>
                  <a:lnTo>
                    <a:pt x="15215" y="20803"/>
                  </a:lnTo>
                  <a:lnTo>
                    <a:pt x="16156" y="20360"/>
                  </a:lnTo>
                  <a:lnTo>
                    <a:pt x="17041" y="19807"/>
                  </a:lnTo>
                  <a:lnTo>
                    <a:pt x="17871" y="19198"/>
                  </a:lnTo>
                  <a:lnTo>
                    <a:pt x="18645" y="18479"/>
                  </a:lnTo>
                  <a:lnTo>
                    <a:pt x="19364" y="17705"/>
                  </a:lnTo>
                  <a:lnTo>
                    <a:pt x="19973" y="16875"/>
                  </a:lnTo>
                  <a:lnTo>
                    <a:pt x="20526" y="15934"/>
                  </a:lnTo>
                  <a:lnTo>
                    <a:pt x="21024" y="14994"/>
                  </a:lnTo>
                  <a:lnTo>
                    <a:pt x="21356" y="13998"/>
                  </a:lnTo>
                  <a:lnTo>
                    <a:pt x="21633" y="12947"/>
                  </a:lnTo>
                  <a:lnTo>
                    <a:pt x="21799" y="11896"/>
                  </a:lnTo>
                  <a:lnTo>
                    <a:pt x="21854" y="10734"/>
                  </a:lnTo>
                  <a:lnTo>
                    <a:pt x="21854" y="10070"/>
                  </a:lnTo>
                  <a:lnTo>
                    <a:pt x="21799" y="9351"/>
                  </a:lnTo>
                  <a:lnTo>
                    <a:pt x="21688" y="8687"/>
                  </a:lnTo>
                  <a:lnTo>
                    <a:pt x="21522" y="8023"/>
                  </a:lnTo>
                  <a:lnTo>
                    <a:pt x="21301" y="7359"/>
                  </a:lnTo>
                  <a:lnTo>
                    <a:pt x="21080" y="6695"/>
                  </a:lnTo>
                  <a:lnTo>
                    <a:pt x="20803" y="6087"/>
                  </a:lnTo>
                  <a:lnTo>
                    <a:pt x="20471" y="5478"/>
                  </a:lnTo>
                  <a:lnTo>
                    <a:pt x="20305" y="5201"/>
                  </a:lnTo>
                  <a:lnTo>
                    <a:pt x="20028" y="5091"/>
                  </a:lnTo>
                  <a:lnTo>
                    <a:pt x="19696" y="5091"/>
                  </a:lnTo>
                  <a:lnTo>
                    <a:pt x="19420" y="5146"/>
                  </a:lnTo>
                  <a:lnTo>
                    <a:pt x="19088" y="5367"/>
                  </a:lnTo>
                  <a:lnTo>
                    <a:pt x="18701" y="5478"/>
                  </a:lnTo>
                  <a:lnTo>
                    <a:pt x="18369" y="5533"/>
                  </a:lnTo>
                  <a:lnTo>
                    <a:pt x="17981" y="5589"/>
                  </a:lnTo>
                  <a:lnTo>
                    <a:pt x="17594" y="5533"/>
                  </a:lnTo>
                  <a:lnTo>
                    <a:pt x="17152" y="5423"/>
                  </a:lnTo>
                  <a:lnTo>
                    <a:pt x="16764" y="5257"/>
                  </a:lnTo>
                  <a:lnTo>
                    <a:pt x="16432" y="5035"/>
                  </a:lnTo>
                  <a:lnTo>
                    <a:pt x="16100" y="4759"/>
                  </a:lnTo>
                  <a:lnTo>
                    <a:pt x="15824" y="4482"/>
                  </a:lnTo>
                  <a:lnTo>
                    <a:pt x="15602" y="4095"/>
                  </a:lnTo>
                  <a:lnTo>
                    <a:pt x="15436" y="3708"/>
                  </a:lnTo>
                  <a:lnTo>
                    <a:pt x="15326" y="3542"/>
                  </a:lnTo>
                  <a:lnTo>
                    <a:pt x="15215" y="3431"/>
                  </a:lnTo>
                  <a:lnTo>
                    <a:pt x="15105" y="3320"/>
                  </a:lnTo>
                  <a:lnTo>
                    <a:pt x="14939" y="3210"/>
                  </a:lnTo>
                  <a:lnTo>
                    <a:pt x="14385" y="3210"/>
                  </a:lnTo>
                  <a:lnTo>
                    <a:pt x="14219" y="3320"/>
                  </a:lnTo>
                  <a:lnTo>
                    <a:pt x="13887" y="3542"/>
                  </a:lnTo>
                  <a:lnTo>
                    <a:pt x="13500" y="3652"/>
                  </a:lnTo>
                  <a:lnTo>
                    <a:pt x="13113" y="3763"/>
                  </a:lnTo>
                  <a:lnTo>
                    <a:pt x="12726" y="3818"/>
                  </a:lnTo>
                  <a:lnTo>
                    <a:pt x="12172" y="3763"/>
                  </a:lnTo>
                  <a:lnTo>
                    <a:pt x="11619" y="3597"/>
                  </a:lnTo>
                  <a:lnTo>
                    <a:pt x="11176" y="3320"/>
                  </a:lnTo>
                  <a:lnTo>
                    <a:pt x="10734" y="2988"/>
                  </a:lnTo>
                  <a:lnTo>
                    <a:pt x="10402" y="2546"/>
                  </a:lnTo>
                  <a:lnTo>
                    <a:pt x="10181" y="2103"/>
                  </a:lnTo>
                  <a:lnTo>
                    <a:pt x="10015" y="1550"/>
                  </a:lnTo>
                  <a:lnTo>
                    <a:pt x="9959" y="997"/>
                  </a:lnTo>
                  <a:lnTo>
                    <a:pt x="9959" y="831"/>
                  </a:lnTo>
                  <a:lnTo>
                    <a:pt x="9959" y="665"/>
                  </a:lnTo>
                  <a:lnTo>
                    <a:pt x="9904" y="499"/>
                  </a:lnTo>
                  <a:lnTo>
                    <a:pt x="9849" y="333"/>
                  </a:lnTo>
                  <a:lnTo>
                    <a:pt x="9738" y="167"/>
                  </a:lnTo>
                  <a:lnTo>
                    <a:pt x="9572" y="112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 rot="-610900">
              <a:off x="2369346" y="62297"/>
              <a:ext cx="194423" cy="256841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1232" y="2601"/>
                  </a:moveTo>
                  <a:lnTo>
                    <a:pt x="13887" y="5256"/>
                  </a:lnTo>
                  <a:lnTo>
                    <a:pt x="11232" y="5256"/>
                  </a:lnTo>
                  <a:lnTo>
                    <a:pt x="11232" y="2601"/>
                  </a:lnTo>
                  <a:close/>
                  <a:moveTo>
                    <a:pt x="9683" y="1550"/>
                  </a:moveTo>
                  <a:lnTo>
                    <a:pt x="9683" y="6031"/>
                  </a:lnTo>
                  <a:lnTo>
                    <a:pt x="9738" y="6363"/>
                  </a:lnTo>
                  <a:lnTo>
                    <a:pt x="9904" y="6584"/>
                  </a:lnTo>
                  <a:lnTo>
                    <a:pt x="10181" y="6750"/>
                  </a:lnTo>
                  <a:lnTo>
                    <a:pt x="10457" y="6805"/>
                  </a:lnTo>
                  <a:lnTo>
                    <a:pt x="14994" y="6805"/>
                  </a:lnTo>
                  <a:lnTo>
                    <a:pt x="14994" y="20304"/>
                  </a:lnTo>
                  <a:lnTo>
                    <a:pt x="1550" y="20304"/>
                  </a:lnTo>
                  <a:lnTo>
                    <a:pt x="1550" y="1550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43" y="21743"/>
                  </a:lnTo>
                  <a:lnTo>
                    <a:pt x="775" y="21853"/>
                  </a:lnTo>
                  <a:lnTo>
                    <a:pt x="15768" y="21853"/>
                  </a:lnTo>
                  <a:lnTo>
                    <a:pt x="16045" y="21743"/>
                  </a:lnTo>
                  <a:lnTo>
                    <a:pt x="16322" y="21577"/>
                  </a:lnTo>
                  <a:lnTo>
                    <a:pt x="16488" y="21356"/>
                  </a:lnTo>
                  <a:lnTo>
                    <a:pt x="16543" y="21079"/>
                  </a:lnTo>
                  <a:lnTo>
                    <a:pt x="16543" y="6031"/>
                  </a:lnTo>
                  <a:lnTo>
                    <a:pt x="16488" y="5754"/>
                  </a:lnTo>
                  <a:lnTo>
                    <a:pt x="16322" y="5533"/>
                  </a:lnTo>
                  <a:lnTo>
                    <a:pt x="16322" y="5478"/>
                  </a:lnTo>
                  <a:lnTo>
                    <a:pt x="11010" y="222"/>
                  </a:lnTo>
                  <a:lnTo>
                    <a:pt x="10789" y="56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 rot="1446362">
              <a:off x="-140058" y="923397"/>
              <a:ext cx="256837" cy="195078"/>
            </a:xfrm>
            <a:custGeom>
              <a:avLst/>
              <a:gdLst/>
              <a:ahLst/>
              <a:cxnLst/>
              <a:rect l="l" t="t" r="r" b="b"/>
              <a:pathLst>
                <a:path w="21854" h="16599" extrusionOk="0">
                  <a:moveTo>
                    <a:pt x="16542" y="2656"/>
                  </a:moveTo>
                  <a:lnTo>
                    <a:pt x="19198" y="5312"/>
                  </a:lnTo>
                  <a:lnTo>
                    <a:pt x="16542" y="5312"/>
                  </a:lnTo>
                  <a:lnTo>
                    <a:pt x="16542" y="2656"/>
                  </a:lnTo>
                  <a:close/>
                  <a:moveTo>
                    <a:pt x="14993" y="1550"/>
                  </a:moveTo>
                  <a:lnTo>
                    <a:pt x="14993" y="6087"/>
                  </a:lnTo>
                  <a:lnTo>
                    <a:pt x="15048" y="6418"/>
                  </a:lnTo>
                  <a:lnTo>
                    <a:pt x="15214" y="6640"/>
                  </a:lnTo>
                  <a:lnTo>
                    <a:pt x="15436" y="6806"/>
                  </a:lnTo>
                  <a:lnTo>
                    <a:pt x="15768" y="6861"/>
                  </a:lnTo>
                  <a:lnTo>
                    <a:pt x="20304" y="6861"/>
                  </a:lnTo>
                  <a:lnTo>
                    <a:pt x="20304" y="15049"/>
                  </a:lnTo>
                  <a:lnTo>
                    <a:pt x="1549" y="15049"/>
                  </a:lnTo>
                  <a:lnTo>
                    <a:pt x="1549" y="1550"/>
                  </a:lnTo>
                  <a:close/>
                  <a:moveTo>
                    <a:pt x="775" y="1"/>
                  </a:moveTo>
                  <a:lnTo>
                    <a:pt x="443" y="112"/>
                  </a:lnTo>
                  <a:lnTo>
                    <a:pt x="221" y="278"/>
                  </a:lnTo>
                  <a:lnTo>
                    <a:pt x="55" y="499"/>
                  </a:lnTo>
                  <a:lnTo>
                    <a:pt x="0" y="775"/>
                  </a:lnTo>
                  <a:lnTo>
                    <a:pt x="0" y="15824"/>
                  </a:lnTo>
                  <a:lnTo>
                    <a:pt x="55" y="16100"/>
                  </a:lnTo>
                  <a:lnTo>
                    <a:pt x="221" y="16377"/>
                  </a:lnTo>
                  <a:lnTo>
                    <a:pt x="443" y="16543"/>
                  </a:lnTo>
                  <a:lnTo>
                    <a:pt x="775" y="16598"/>
                  </a:lnTo>
                  <a:lnTo>
                    <a:pt x="21079" y="16598"/>
                  </a:lnTo>
                  <a:lnTo>
                    <a:pt x="21355" y="16543"/>
                  </a:lnTo>
                  <a:lnTo>
                    <a:pt x="21577" y="16377"/>
                  </a:lnTo>
                  <a:lnTo>
                    <a:pt x="21743" y="16100"/>
                  </a:lnTo>
                  <a:lnTo>
                    <a:pt x="21853" y="15824"/>
                  </a:lnTo>
                  <a:lnTo>
                    <a:pt x="21853" y="6087"/>
                  </a:lnTo>
                  <a:lnTo>
                    <a:pt x="21743" y="5810"/>
                  </a:lnTo>
                  <a:lnTo>
                    <a:pt x="21632" y="5589"/>
                  </a:lnTo>
                  <a:lnTo>
                    <a:pt x="21577" y="5533"/>
                  </a:lnTo>
                  <a:lnTo>
                    <a:pt x="16321" y="278"/>
                  </a:lnTo>
                  <a:lnTo>
                    <a:pt x="16265" y="222"/>
                  </a:lnTo>
                  <a:lnTo>
                    <a:pt x="16044" y="112"/>
                  </a:lnTo>
                  <a:lnTo>
                    <a:pt x="1576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79581" y="2117407"/>
              <a:ext cx="256839" cy="194422"/>
            </a:xfrm>
            <a:custGeom>
              <a:avLst/>
              <a:gdLst/>
              <a:ahLst/>
              <a:cxnLst/>
              <a:rect l="l" t="t" r="r" b="b"/>
              <a:pathLst>
                <a:path w="21854" h="16543" extrusionOk="0">
                  <a:moveTo>
                    <a:pt x="16543" y="2600"/>
                  </a:moveTo>
                  <a:lnTo>
                    <a:pt x="19198" y="5256"/>
                  </a:lnTo>
                  <a:lnTo>
                    <a:pt x="16543" y="5256"/>
                  </a:lnTo>
                  <a:lnTo>
                    <a:pt x="16543" y="2600"/>
                  </a:lnTo>
                  <a:close/>
                  <a:moveTo>
                    <a:pt x="5201" y="4371"/>
                  </a:moveTo>
                  <a:lnTo>
                    <a:pt x="4869" y="4481"/>
                  </a:lnTo>
                  <a:lnTo>
                    <a:pt x="4648" y="4647"/>
                  </a:lnTo>
                  <a:lnTo>
                    <a:pt x="4482" y="4869"/>
                  </a:lnTo>
                  <a:lnTo>
                    <a:pt x="4427" y="5145"/>
                  </a:lnTo>
                  <a:lnTo>
                    <a:pt x="4482" y="5477"/>
                  </a:lnTo>
                  <a:lnTo>
                    <a:pt x="4648" y="5699"/>
                  </a:lnTo>
                  <a:lnTo>
                    <a:pt x="4869" y="5865"/>
                  </a:lnTo>
                  <a:lnTo>
                    <a:pt x="5201" y="5920"/>
                  </a:lnTo>
                  <a:lnTo>
                    <a:pt x="11342" y="5920"/>
                  </a:lnTo>
                  <a:lnTo>
                    <a:pt x="11674" y="5865"/>
                  </a:lnTo>
                  <a:lnTo>
                    <a:pt x="11895" y="5699"/>
                  </a:lnTo>
                  <a:lnTo>
                    <a:pt x="12061" y="5477"/>
                  </a:lnTo>
                  <a:lnTo>
                    <a:pt x="12117" y="5145"/>
                  </a:lnTo>
                  <a:lnTo>
                    <a:pt x="12061" y="4869"/>
                  </a:lnTo>
                  <a:lnTo>
                    <a:pt x="11895" y="4647"/>
                  </a:lnTo>
                  <a:lnTo>
                    <a:pt x="11674" y="4481"/>
                  </a:lnTo>
                  <a:lnTo>
                    <a:pt x="11342" y="4371"/>
                  </a:lnTo>
                  <a:close/>
                  <a:moveTo>
                    <a:pt x="5201" y="7912"/>
                  </a:moveTo>
                  <a:lnTo>
                    <a:pt x="4869" y="7967"/>
                  </a:lnTo>
                  <a:lnTo>
                    <a:pt x="4648" y="8133"/>
                  </a:lnTo>
                  <a:lnTo>
                    <a:pt x="4482" y="8409"/>
                  </a:lnTo>
                  <a:lnTo>
                    <a:pt x="4427" y="8686"/>
                  </a:lnTo>
                  <a:lnTo>
                    <a:pt x="4482" y="9018"/>
                  </a:lnTo>
                  <a:lnTo>
                    <a:pt x="4648" y="9239"/>
                  </a:lnTo>
                  <a:lnTo>
                    <a:pt x="4869" y="9405"/>
                  </a:lnTo>
                  <a:lnTo>
                    <a:pt x="5201" y="9461"/>
                  </a:lnTo>
                  <a:lnTo>
                    <a:pt x="11342" y="9461"/>
                  </a:lnTo>
                  <a:lnTo>
                    <a:pt x="11674" y="9405"/>
                  </a:lnTo>
                  <a:lnTo>
                    <a:pt x="11895" y="9239"/>
                  </a:lnTo>
                  <a:lnTo>
                    <a:pt x="12061" y="9018"/>
                  </a:lnTo>
                  <a:lnTo>
                    <a:pt x="12117" y="8686"/>
                  </a:lnTo>
                  <a:lnTo>
                    <a:pt x="12061" y="8409"/>
                  </a:lnTo>
                  <a:lnTo>
                    <a:pt x="11895" y="8133"/>
                  </a:lnTo>
                  <a:lnTo>
                    <a:pt x="11674" y="7967"/>
                  </a:lnTo>
                  <a:lnTo>
                    <a:pt x="11342" y="7912"/>
                  </a:lnTo>
                  <a:close/>
                  <a:moveTo>
                    <a:pt x="5201" y="11452"/>
                  </a:moveTo>
                  <a:lnTo>
                    <a:pt x="4869" y="11508"/>
                  </a:lnTo>
                  <a:lnTo>
                    <a:pt x="4648" y="11674"/>
                  </a:lnTo>
                  <a:lnTo>
                    <a:pt x="4482" y="11950"/>
                  </a:lnTo>
                  <a:lnTo>
                    <a:pt x="4427" y="12227"/>
                  </a:lnTo>
                  <a:lnTo>
                    <a:pt x="4482" y="12559"/>
                  </a:lnTo>
                  <a:lnTo>
                    <a:pt x="4648" y="12780"/>
                  </a:lnTo>
                  <a:lnTo>
                    <a:pt x="4869" y="12946"/>
                  </a:lnTo>
                  <a:lnTo>
                    <a:pt x="5201" y="13001"/>
                  </a:lnTo>
                  <a:lnTo>
                    <a:pt x="16653" y="13001"/>
                  </a:lnTo>
                  <a:lnTo>
                    <a:pt x="16930" y="12946"/>
                  </a:lnTo>
                  <a:lnTo>
                    <a:pt x="17207" y="12780"/>
                  </a:lnTo>
                  <a:lnTo>
                    <a:pt x="17373" y="12559"/>
                  </a:lnTo>
                  <a:lnTo>
                    <a:pt x="17428" y="12227"/>
                  </a:lnTo>
                  <a:lnTo>
                    <a:pt x="17373" y="11950"/>
                  </a:lnTo>
                  <a:lnTo>
                    <a:pt x="17207" y="11674"/>
                  </a:lnTo>
                  <a:lnTo>
                    <a:pt x="16930" y="11508"/>
                  </a:lnTo>
                  <a:lnTo>
                    <a:pt x="16653" y="11452"/>
                  </a:lnTo>
                  <a:close/>
                  <a:moveTo>
                    <a:pt x="14994" y="1549"/>
                  </a:moveTo>
                  <a:lnTo>
                    <a:pt x="14994" y="6031"/>
                  </a:lnTo>
                  <a:lnTo>
                    <a:pt x="15049" y="6362"/>
                  </a:lnTo>
                  <a:lnTo>
                    <a:pt x="15215" y="6584"/>
                  </a:lnTo>
                  <a:lnTo>
                    <a:pt x="15491" y="6750"/>
                  </a:lnTo>
                  <a:lnTo>
                    <a:pt x="15768" y="6805"/>
                  </a:lnTo>
                  <a:lnTo>
                    <a:pt x="20305" y="6805"/>
                  </a:lnTo>
                  <a:lnTo>
                    <a:pt x="20305" y="14993"/>
                  </a:lnTo>
                  <a:lnTo>
                    <a:pt x="1550" y="14993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15768"/>
                  </a:lnTo>
                  <a:lnTo>
                    <a:pt x="56" y="16044"/>
                  </a:lnTo>
                  <a:lnTo>
                    <a:pt x="222" y="16321"/>
                  </a:lnTo>
                  <a:lnTo>
                    <a:pt x="443" y="16487"/>
                  </a:lnTo>
                  <a:lnTo>
                    <a:pt x="775" y="16542"/>
                  </a:lnTo>
                  <a:lnTo>
                    <a:pt x="21079" y="16542"/>
                  </a:lnTo>
                  <a:lnTo>
                    <a:pt x="21356" y="16487"/>
                  </a:lnTo>
                  <a:lnTo>
                    <a:pt x="21632" y="16321"/>
                  </a:lnTo>
                  <a:lnTo>
                    <a:pt x="21798" y="16044"/>
                  </a:lnTo>
                  <a:lnTo>
                    <a:pt x="21854" y="15768"/>
                  </a:lnTo>
                  <a:lnTo>
                    <a:pt x="21854" y="6031"/>
                  </a:lnTo>
                  <a:lnTo>
                    <a:pt x="21798" y="5754"/>
                  </a:lnTo>
                  <a:lnTo>
                    <a:pt x="21632" y="5533"/>
                  </a:lnTo>
                  <a:lnTo>
                    <a:pt x="16321" y="222"/>
                  </a:lnTo>
                  <a:lnTo>
                    <a:pt x="16045" y="56"/>
                  </a:lnTo>
                  <a:lnTo>
                    <a:pt x="15768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 rot="4880958">
              <a:off x="1713941" y="282614"/>
              <a:ext cx="215199" cy="256810"/>
            </a:xfrm>
            <a:custGeom>
              <a:avLst/>
              <a:gdLst/>
              <a:ahLst/>
              <a:cxnLst/>
              <a:rect l="l" t="t" r="r" b="b"/>
              <a:pathLst>
                <a:path w="18313" h="21854" extrusionOk="0">
                  <a:moveTo>
                    <a:pt x="4260" y="7082"/>
                  </a:moveTo>
                  <a:lnTo>
                    <a:pt x="3984" y="7137"/>
                  </a:lnTo>
                  <a:lnTo>
                    <a:pt x="3762" y="7303"/>
                  </a:lnTo>
                  <a:lnTo>
                    <a:pt x="3596" y="7525"/>
                  </a:lnTo>
                  <a:lnTo>
                    <a:pt x="3486" y="7857"/>
                  </a:lnTo>
                  <a:lnTo>
                    <a:pt x="3596" y="8133"/>
                  </a:lnTo>
                  <a:lnTo>
                    <a:pt x="3762" y="8355"/>
                  </a:lnTo>
                  <a:lnTo>
                    <a:pt x="3984" y="8521"/>
                  </a:lnTo>
                  <a:lnTo>
                    <a:pt x="4260" y="8631"/>
                  </a:lnTo>
                  <a:lnTo>
                    <a:pt x="13997" y="8631"/>
                  </a:lnTo>
                  <a:lnTo>
                    <a:pt x="14274" y="8521"/>
                  </a:lnTo>
                  <a:lnTo>
                    <a:pt x="14551" y="8355"/>
                  </a:lnTo>
                  <a:lnTo>
                    <a:pt x="14717" y="8133"/>
                  </a:lnTo>
                  <a:lnTo>
                    <a:pt x="14772" y="7857"/>
                  </a:lnTo>
                  <a:lnTo>
                    <a:pt x="14717" y="7525"/>
                  </a:lnTo>
                  <a:lnTo>
                    <a:pt x="14551" y="7303"/>
                  </a:lnTo>
                  <a:lnTo>
                    <a:pt x="14274" y="7137"/>
                  </a:lnTo>
                  <a:lnTo>
                    <a:pt x="13997" y="7082"/>
                  </a:lnTo>
                  <a:close/>
                  <a:moveTo>
                    <a:pt x="4260" y="10567"/>
                  </a:moveTo>
                  <a:lnTo>
                    <a:pt x="3984" y="10678"/>
                  </a:lnTo>
                  <a:lnTo>
                    <a:pt x="3762" y="10844"/>
                  </a:lnTo>
                  <a:lnTo>
                    <a:pt x="3596" y="11065"/>
                  </a:lnTo>
                  <a:lnTo>
                    <a:pt x="3486" y="11342"/>
                  </a:lnTo>
                  <a:lnTo>
                    <a:pt x="3596" y="11674"/>
                  </a:lnTo>
                  <a:lnTo>
                    <a:pt x="3762" y="11895"/>
                  </a:lnTo>
                  <a:lnTo>
                    <a:pt x="3984" y="12061"/>
                  </a:lnTo>
                  <a:lnTo>
                    <a:pt x="4260" y="12117"/>
                  </a:lnTo>
                  <a:lnTo>
                    <a:pt x="13997" y="12117"/>
                  </a:lnTo>
                  <a:lnTo>
                    <a:pt x="14274" y="12061"/>
                  </a:lnTo>
                  <a:lnTo>
                    <a:pt x="14551" y="11895"/>
                  </a:lnTo>
                  <a:lnTo>
                    <a:pt x="14717" y="11674"/>
                  </a:lnTo>
                  <a:lnTo>
                    <a:pt x="14772" y="11342"/>
                  </a:lnTo>
                  <a:lnTo>
                    <a:pt x="14717" y="11065"/>
                  </a:lnTo>
                  <a:lnTo>
                    <a:pt x="14551" y="10844"/>
                  </a:lnTo>
                  <a:lnTo>
                    <a:pt x="14274" y="10678"/>
                  </a:lnTo>
                  <a:lnTo>
                    <a:pt x="13997" y="10567"/>
                  </a:lnTo>
                  <a:close/>
                  <a:moveTo>
                    <a:pt x="4260" y="14108"/>
                  </a:moveTo>
                  <a:lnTo>
                    <a:pt x="3984" y="14164"/>
                  </a:lnTo>
                  <a:lnTo>
                    <a:pt x="3762" y="14330"/>
                  </a:lnTo>
                  <a:lnTo>
                    <a:pt x="3596" y="14606"/>
                  </a:lnTo>
                  <a:lnTo>
                    <a:pt x="3486" y="14883"/>
                  </a:lnTo>
                  <a:lnTo>
                    <a:pt x="3596" y="15215"/>
                  </a:lnTo>
                  <a:lnTo>
                    <a:pt x="3762" y="15436"/>
                  </a:lnTo>
                  <a:lnTo>
                    <a:pt x="3984" y="15602"/>
                  </a:lnTo>
                  <a:lnTo>
                    <a:pt x="4260" y="15657"/>
                  </a:lnTo>
                  <a:lnTo>
                    <a:pt x="13997" y="15657"/>
                  </a:lnTo>
                  <a:lnTo>
                    <a:pt x="14274" y="15602"/>
                  </a:lnTo>
                  <a:lnTo>
                    <a:pt x="14551" y="15436"/>
                  </a:lnTo>
                  <a:lnTo>
                    <a:pt x="14717" y="15215"/>
                  </a:lnTo>
                  <a:lnTo>
                    <a:pt x="14772" y="14883"/>
                  </a:lnTo>
                  <a:lnTo>
                    <a:pt x="14717" y="14606"/>
                  </a:lnTo>
                  <a:lnTo>
                    <a:pt x="14551" y="14330"/>
                  </a:lnTo>
                  <a:lnTo>
                    <a:pt x="14274" y="14164"/>
                  </a:lnTo>
                  <a:lnTo>
                    <a:pt x="13997" y="14108"/>
                  </a:lnTo>
                  <a:close/>
                  <a:moveTo>
                    <a:pt x="16764" y="1550"/>
                  </a:moveTo>
                  <a:lnTo>
                    <a:pt x="16764" y="20305"/>
                  </a:lnTo>
                  <a:lnTo>
                    <a:pt x="1549" y="20305"/>
                  </a:lnTo>
                  <a:lnTo>
                    <a:pt x="1549" y="1550"/>
                  </a:lnTo>
                  <a:lnTo>
                    <a:pt x="3430" y="1550"/>
                  </a:lnTo>
                  <a:lnTo>
                    <a:pt x="3430" y="1660"/>
                  </a:lnTo>
                  <a:lnTo>
                    <a:pt x="3430" y="2988"/>
                  </a:lnTo>
                  <a:lnTo>
                    <a:pt x="2988" y="2988"/>
                  </a:lnTo>
                  <a:lnTo>
                    <a:pt x="2988" y="4758"/>
                  </a:lnTo>
                  <a:lnTo>
                    <a:pt x="4703" y="4758"/>
                  </a:lnTo>
                  <a:lnTo>
                    <a:pt x="4703" y="2988"/>
                  </a:lnTo>
                  <a:lnTo>
                    <a:pt x="4260" y="2988"/>
                  </a:lnTo>
                  <a:lnTo>
                    <a:pt x="4260" y="1660"/>
                  </a:lnTo>
                  <a:lnTo>
                    <a:pt x="4260" y="1550"/>
                  </a:lnTo>
                  <a:lnTo>
                    <a:pt x="6971" y="1550"/>
                  </a:lnTo>
                  <a:lnTo>
                    <a:pt x="6916" y="1660"/>
                  </a:lnTo>
                  <a:lnTo>
                    <a:pt x="6916" y="2988"/>
                  </a:lnTo>
                  <a:lnTo>
                    <a:pt x="6473" y="2988"/>
                  </a:lnTo>
                  <a:lnTo>
                    <a:pt x="6473" y="4758"/>
                  </a:lnTo>
                  <a:lnTo>
                    <a:pt x="8244" y="4758"/>
                  </a:lnTo>
                  <a:lnTo>
                    <a:pt x="8244" y="2988"/>
                  </a:lnTo>
                  <a:lnTo>
                    <a:pt x="7801" y="2988"/>
                  </a:lnTo>
                  <a:lnTo>
                    <a:pt x="7801" y="1660"/>
                  </a:lnTo>
                  <a:lnTo>
                    <a:pt x="7801" y="1550"/>
                  </a:lnTo>
                  <a:lnTo>
                    <a:pt x="10512" y="1550"/>
                  </a:lnTo>
                  <a:lnTo>
                    <a:pt x="10457" y="1660"/>
                  </a:lnTo>
                  <a:lnTo>
                    <a:pt x="10457" y="2988"/>
                  </a:lnTo>
                  <a:lnTo>
                    <a:pt x="10014" y="2988"/>
                  </a:lnTo>
                  <a:lnTo>
                    <a:pt x="10014" y="4758"/>
                  </a:lnTo>
                  <a:lnTo>
                    <a:pt x="11784" y="4758"/>
                  </a:lnTo>
                  <a:lnTo>
                    <a:pt x="11784" y="2988"/>
                  </a:lnTo>
                  <a:lnTo>
                    <a:pt x="11342" y="2988"/>
                  </a:lnTo>
                  <a:lnTo>
                    <a:pt x="11342" y="1660"/>
                  </a:lnTo>
                  <a:lnTo>
                    <a:pt x="11342" y="1550"/>
                  </a:lnTo>
                  <a:lnTo>
                    <a:pt x="13997" y="1550"/>
                  </a:lnTo>
                  <a:lnTo>
                    <a:pt x="13997" y="1660"/>
                  </a:lnTo>
                  <a:lnTo>
                    <a:pt x="13997" y="2988"/>
                  </a:lnTo>
                  <a:lnTo>
                    <a:pt x="13555" y="2988"/>
                  </a:lnTo>
                  <a:lnTo>
                    <a:pt x="13555" y="4758"/>
                  </a:lnTo>
                  <a:lnTo>
                    <a:pt x="15325" y="4758"/>
                  </a:lnTo>
                  <a:lnTo>
                    <a:pt x="15325" y="2988"/>
                  </a:lnTo>
                  <a:lnTo>
                    <a:pt x="14883" y="2988"/>
                  </a:lnTo>
                  <a:lnTo>
                    <a:pt x="14883" y="1660"/>
                  </a:lnTo>
                  <a:lnTo>
                    <a:pt x="14883" y="1550"/>
                  </a:lnTo>
                  <a:close/>
                  <a:moveTo>
                    <a:pt x="775" y="1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99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17538" y="21854"/>
                  </a:lnTo>
                  <a:lnTo>
                    <a:pt x="17815" y="21798"/>
                  </a:lnTo>
                  <a:lnTo>
                    <a:pt x="18091" y="21632"/>
                  </a:lnTo>
                  <a:lnTo>
                    <a:pt x="18257" y="21356"/>
                  </a:lnTo>
                  <a:lnTo>
                    <a:pt x="18313" y="21079"/>
                  </a:lnTo>
                  <a:lnTo>
                    <a:pt x="18313" y="775"/>
                  </a:lnTo>
                  <a:lnTo>
                    <a:pt x="18257" y="499"/>
                  </a:lnTo>
                  <a:lnTo>
                    <a:pt x="18091" y="222"/>
                  </a:lnTo>
                  <a:lnTo>
                    <a:pt x="17815" y="56"/>
                  </a:lnTo>
                  <a:lnTo>
                    <a:pt x="175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07352" y="-138510"/>
              <a:ext cx="256839" cy="256839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6211" y="1882"/>
                  </a:moveTo>
                  <a:lnTo>
                    <a:pt x="19973" y="5644"/>
                  </a:lnTo>
                  <a:lnTo>
                    <a:pt x="5644" y="19972"/>
                  </a:lnTo>
                  <a:lnTo>
                    <a:pt x="1882" y="16210"/>
                  </a:lnTo>
                  <a:lnTo>
                    <a:pt x="3873" y="14219"/>
                  </a:lnTo>
                  <a:lnTo>
                    <a:pt x="5533" y="15878"/>
                  </a:lnTo>
                  <a:lnTo>
                    <a:pt x="5810" y="16044"/>
                  </a:lnTo>
                  <a:lnTo>
                    <a:pt x="6086" y="16100"/>
                  </a:lnTo>
                  <a:lnTo>
                    <a:pt x="6363" y="16044"/>
                  </a:lnTo>
                  <a:lnTo>
                    <a:pt x="6640" y="15878"/>
                  </a:lnTo>
                  <a:lnTo>
                    <a:pt x="6806" y="15602"/>
                  </a:lnTo>
                  <a:lnTo>
                    <a:pt x="6861" y="15325"/>
                  </a:lnTo>
                  <a:lnTo>
                    <a:pt x="6806" y="15049"/>
                  </a:lnTo>
                  <a:lnTo>
                    <a:pt x="6640" y="14772"/>
                  </a:lnTo>
                  <a:lnTo>
                    <a:pt x="4980" y="13112"/>
                  </a:lnTo>
                  <a:lnTo>
                    <a:pt x="5644" y="12448"/>
                  </a:lnTo>
                  <a:lnTo>
                    <a:pt x="6861" y="13666"/>
                  </a:lnTo>
                  <a:lnTo>
                    <a:pt x="7137" y="13831"/>
                  </a:lnTo>
                  <a:lnTo>
                    <a:pt x="7414" y="13887"/>
                  </a:lnTo>
                  <a:lnTo>
                    <a:pt x="7691" y="13831"/>
                  </a:lnTo>
                  <a:lnTo>
                    <a:pt x="7967" y="13666"/>
                  </a:lnTo>
                  <a:lnTo>
                    <a:pt x="8133" y="13389"/>
                  </a:lnTo>
                  <a:lnTo>
                    <a:pt x="8189" y="13112"/>
                  </a:lnTo>
                  <a:lnTo>
                    <a:pt x="8133" y="12836"/>
                  </a:lnTo>
                  <a:lnTo>
                    <a:pt x="7967" y="12559"/>
                  </a:lnTo>
                  <a:lnTo>
                    <a:pt x="6750" y="11342"/>
                  </a:lnTo>
                  <a:lnTo>
                    <a:pt x="7635" y="10457"/>
                  </a:lnTo>
                  <a:lnTo>
                    <a:pt x="9295" y="12116"/>
                  </a:lnTo>
                  <a:lnTo>
                    <a:pt x="9516" y="12282"/>
                  </a:lnTo>
                  <a:lnTo>
                    <a:pt x="9848" y="12338"/>
                  </a:lnTo>
                  <a:lnTo>
                    <a:pt x="10125" y="12282"/>
                  </a:lnTo>
                  <a:lnTo>
                    <a:pt x="10346" y="12116"/>
                  </a:lnTo>
                  <a:lnTo>
                    <a:pt x="10512" y="11895"/>
                  </a:lnTo>
                  <a:lnTo>
                    <a:pt x="10623" y="11563"/>
                  </a:lnTo>
                  <a:lnTo>
                    <a:pt x="10512" y="11287"/>
                  </a:lnTo>
                  <a:lnTo>
                    <a:pt x="10346" y="11065"/>
                  </a:lnTo>
                  <a:lnTo>
                    <a:pt x="8687" y="9406"/>
                  </a:lnTo>
                  <a:lnTo>
                    <a:pt x="9406" y="8686"/>
                  </a:lnTo>
                  <a:lnTo>
                    <a:pt x="10402" y="9682"/>
                  </a:lnTo>
                  <a:lnTo>
                    <a:pt x="10623" y="9848"/>
                  </a:lnTo>
                  <a:lnTo>
                    <a:pt x="10955" y="9903"/>
                  </a:lnTo>
                  <a:lnTo>
                    <a:pt x="11231" y="9848"/>
                  </a:lnTo>
                  <a:lnTo>
                    <a:pt x="11508" y="9682"/>
                  </a:lnTo>
                  <a:lnTo>
                    <a:pt x="11674" y="9461"/>
                  </a:lnTo>
                  <a:lnTo>
                    <a:pt x="11729" y="9184"/>
                  </a:lnTo>
                  <a:lnTo>
                    <a:pt x="11674" y="8852"/>
                  </a:lnTo>
                  <a:lnTo>
                    <a:pt x="11508" y="8631"/>
                  </a:lnTo>
                  <a:lnTo>
                    <a:pt x="10457" y="7635"/>
                  </a:lnTo>
                  <a:lnTo>
                    <a:pt x="11342" y="6750"/>
                  </a:lnTo>
                  <a:lnTo>
                    <a:pt x="13002" y="8410"/>
                  </a:lnTo>
                  <a:lnTo>
                    <a:pt x="13278" y="8576"/>
                  </a:lnTo>
                  <a:lnTo>
                    <a:pt x="13555" y="8631"/>
                  </a:lnTo>
                  <a:lnTo>
                    <a:pt x="13887" y="8576"/>
                  </a:lnTo>
                  <a:lnTo>
                    <a:pt x="14108" y="8410"/>
                  </a:lnTo>
                  <a:lnTo>
                    <a:pt x="14274" y="8133"/>
                  </a:lnTo>
                  <a:lnTo>
                    <a:pt x="14330" y="7856"/>
                  </a:lnTo>
                  <a:lnTo>
                    <a:pt x="14274" y="7580"/>
                  </a:lnTo>
                  <a:lnTo>
                    <a:pt x="14108" y="7303"/>
                  </a:lnTo>
                  <a:lnTo>
                    <a:pt x="12449" y="5644"/>
                  </a:lnTo>
                  <a:lnTo>
                    <a:pt x="13112" y="4980"/>
                  </a:lnTo>
                  <a:lnTo>
                    <a:pt x="14385" y="6197"/>
                  </a:lnTo>
                  <a:lnTo>
                    <a:pt x="14606" y="6363"/>
                  </a:lnTo>
                  <a:lnTo>
                    <a:pt x="14883" y="6418"/>
                  </a:lnTo>
                  <a:lnTo>
                    <a:pt x="15215" y="6363"/>
                  </a:lnTo>
                  <a:lnTo>
                    <a:pt x="15436" y="6141"/>
                  </a:lnTo>
                  <a:lnTo>
                    <a:pt x="15602" y="5920"/>
                  </a:lnTo>
                  <a:lnTo>
                    <a:pt x="15657" y="5644"/>
                  </a:lnTo>
                  <a:lnTo>
                    <a:pt x="15602" y="5312"/>
                  </a:lnTo>
                  <a:lnTo>
                    <a:pt x="15436" y="5090"/>
                  </a:lnTo>
                  <a:lnTo>
                    <a:pt x="14219" y="3873"/>
                  </a:lnTo>
                  <a:lnTo>
                    <a:pt x="16211" y="1882"/>
                  </a:lnTo>
                  <a:close/>
                  <a:moveTo>
                    <a:pt x="16211" y="0"/>
                  </a:moveTo>
                  <a:lnTo>
                    <a:pt x="15934" y="56"/>
                  </a:lnTo>
                  <a:lnTo>
                    <a:pt x="15657" y="222"/>
                  </a:lnTo>
                  <a:lnTo>
                    <a:pt x="7082" y="8852"/>
                  </a:lnTo>
                  <a:lnTo>
                    <a:pt x="222" y="15712"/>
                  </a:lnTo>
                  <a:lnTo>
                    <a:pt x="56" y="15934"/>
                  </a:lnTo>
                  <a:lnTo>
                    <a:pt x="1" y="16210"/>
                  </a:lnTo>
                  <a:lnTo>
                    <a:pt x="56" y="16542"/>
                  </a:lnTo>
                  <a:lnTo>
                    <a:pt x="222" y="16764"/>
                  </a:lnTo>
                  <a:lnTo>
                    <a:pt x="5090" y="21632"/>
                  </a:lnTo>
                  <a:lnTo>
                    <a:pt x="5312" y="21798"/>
                  </a:lnTo>
                  <a:lnTo>
                    <a:pt x="5644" y="21853"/>
                  </a:lnTo>
                  <a:lnTo>
                    <a:pt x="5920" y="21798"/>
                  </a:lnTo>
                  <a:lnTo>
                    <a:pt x="6197" y="21632"/>
                  </a:lnTo>
                  <a:lnTo>
                    <a:pt x="21632" y="6197"/>
                  </a:lnTo>
                  <a:lnTo>
                    <a:pt x="21798" y="5920"/>
                  </a:lnTo>
                  <a:lnTo>
                    <a:pt x="21854" y="5644"/>
                  </a:lnTo>
                  <a:lnTo>
                    <a:pt x="21798" y="5367"/>
                  </a:lnTo>
                  <a:lnTo>
                    <a:pt x="21632" y="5090"/>
                  </a:lnTo>
                  <a:lnTo>
                    <a:pt x="16764" y="222"/>
                  </a:lnTo>
                  <a:lnTo>
                    <a:pt x="16487" y="56"/>
                  </a:lnTo>
                  <a:lnTo>
                    <a:pt x="1621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 rot="-2327469">
              <a:off x="791260" y="1022956"/>
              <a:ext cx="256831" cy="256184"/>
            </a:xfrm>
            <a:custGeom>
              <a:avLst/>
              <a:gdLst/>
              <a:ahLst/>
              <a:cxnLst/>
              <a:rect l="l" t="t" r="r" b="b"/>
              <a:pathLst>
                <a:path w="21854" h="21799" extrusionOk="0">
                  <a:moveTo>
                    <a:pt x="8742" y="4150"/>
                  </a:moveTo>
                  <a:lnTo>
                    <a:pt x="9018" y="4205"/>
                  </a:lnTo>
                  <a:lnTo>
                    <a:pt x="9295" y="4261"/>
                  </a:lnTo>
                  <a:lnTo>
                    <a:pt x="9516" y="4427"/>
                  </a:lnTo>
                  <a:lnTo>
                    <a:pt x="9737" y="4593"/>
                  </a:lnTo>
                  <a:lnTo>
                    <a:pt x="9903" y="4814"/>
                  </a:lnTo>
                  <a:lnTo>
                    <a:pt x="10069" y="5035"/>
                  </a:lnTo>
                  <a:lnTo>
                    <a:pt x="10125" y="5312"/>
                  </a:lnTo>
                  <a:lnTo>
                    <a:pt x="10180" y="5589"/>
                  </a:lnTo>
                  <a:lnTo>
                    <a:pt x="10125" y="5921"/>
                  </a:lnTo>
                  <a:lnTo>
                    <a:pt x="10069" y="6142"/>
                  </a:lnTo>
                  <a:lnTo>
                    <a:pt x="9903" y="6418"/>
                  </a:lnTo>
                  <a:lnTo>
                    <a:pt x="9737" y="6640"/>
                  </a:lnTo>
                  <a:lnTo>
                    <a:pt x="9516" y="6806"/>
                  </a:lnTo>
                  <a:lnTo>
                    <a:pt x="9295" y="6916"/>
                  </a:lnTo>
                  <a:lnTo>
                    <a:pt x="9018" y="7027"/>
                  </a:lnTo>
                  <a:lnTo>
                    <a:pt x="6086" y="7027"/>
                  </a:lnTo>
                  <a:lnTo>
                    <a:pt x="5865" y="6972"/>
                  </a:lnTo>
                  <a:lnTo>
                    <a:pt x="5699" y="6861"/>
                  </a:lnTo>
                  <a:lnTo>
                    <a:pt x="5588" y="6695"/>
                  </a:lnTo>
                  <a:lnTo>
                    <a:pt x="5533" y="6474"/>
                  </a:lnTo>
                  <a:lnTo>
                    <a:pt x="5588" y="6252"/>
                  </a:lnTo>
                  <a:lnTo>
                    <a:pt x="5699" y="6087"/>
                  </a:lnTo>
                  <a:lnTo>
                    <a:pt x="5865" y="5976"/>
                  </a:lnTo>
                  <a:lnTo>
                    <a:pt x="6086" y="5921"/>
                  </a:lnTo>
                  <a:lnTo>
                    <a:pt x="6307" y="5976"/>
                  </a:lnTo>
                  <a:lnTo>
                    <a:pt x="6473" y="6031"/>
                  </a:lnTo>
                  <a:lnTo>
                    <a:pt x="6639" y="6031"/>
                  </a:lnTo>
                  <a:lnTo>
                    <a:pt x="6805" y="5976"/>
                  </a:lnTo>
                  <a:lnTo>
                    <a:pt x="6971" y="5921"/>
                  </a:lnTo>
                  <a:lnTo>
                    <a:pt x="7082" y="5810"/>
                  </a:lnTo>
                  <a:lnTo>
                    <a:pt x="7192" y="5699"/>
                  </a:lnTo>
                  <a:lnTo>
                    <a:pt x="7303" y="5533"/>
                  </a:lnTo>
                  <a:lnTo>
                    <a:pt x="7303" y="5367"/>
                  </a:lnTo>
                  <a:lnTo>
                    <a:pt x="7358" y="5146"/>
                  </a:lnTo>
                  <a:lnTo>
                    <a:pt x="7469" y="4869"/>
                  </a:lnTo>
                  <a:lnTo>
                    <a:pt x="7635" y="4703"/>
                  </a:lnTo>
                  <a:lnTo>
                    <a:pt x="7801" y="4537"/>
                  </a:lnTo>
                  <a:lnTo>
                    <a:pt x="8022" y="4371"/>
                  </a:lnTo>
                  <a:lnTo>
                    <a:pt x="8244" y="4261"/>
                  </a:lnTo>
                  <a:lnTo>
                    <a:pt x="8465" y="4205"/>
                  </a:lnTo>
                  <a:lnTo>
                    <a:pt x="8742" y="4150"/>
                  </a:lnTo>
                  <a:close/>
                  <a:moveTo>
                    <a:pt x="8742" y="2601"/>
                  </a:moveTo>
                  <a:lnTo>
                    <a:pt x="8299" y="2656"/>
                  </a:lnTo>
                  <a:lnTo>
                    <a:pt x="7856" y="2767"/>
                  </a:lnTo>
                  <a:lnTo>
                    <a:pt x="7469" y="2933"/>
                  </a:lnTo>
                  <a:lnTo>
                    <a:pt x="7082" y="3099"/>
                  </a:lnTo>
                  <a:lnTo>
                    <a:pt x="6750" y="3376"/>
                  </a:lnTo>
                  <a:lnTo>
                    <a:pt x="6473" y="3652"/>
                  </a:lnTo>
                  <a:lnTo>
                    <a:pt x="6197" y="4040"/>
                  </a:lnTo>
                  <a:lnTo>
                    <a:pt x="6031" y="4371"/>
                  </a:lnTo>
                  <a:lnTo>
                    <a:pt x="5588" y="4427"/>
                  </a:lnTo>
                  <a:lnTo>
                    <a:pt x="5201" y="4593"/>
                  </a:lnTo>
                  <a:lnTo>
                    <a:pt x="4869" y="4759"/>
                  </a:lnTo>
                  <a:lnTo>
                    <a:pt x="4592" y="5035"/>
                  </a:lnTo>
                  <a:lnTo>
                    <a:pt x="4316" y="5312"/>
                  </a:lnTo>
                  <a:lnTo>
                    <a:pt x="4150" y="5699"/>
                  </a:lnTo>
                  <a:lnTo>
                    <a:pt x="4039" y="6087"/>
                  </a:lnTo>
                  <a:lnTo>
                    <a:pt x="3984" y="6474"/>
                  </a:lnTo>
                  <a:lnTo>
                    <a:pt x="4039" y="6916"/>
                  </a:lnTo>
                  <a:lnTo>
                    <a:pt x="4150" y="7304"/>
                  </a:lnTo>
                  <a:lnTo>
                    <a:pt x="4371" y="7636"/>
                  </a:lnTo>
                  <a:lnTo>
                    <a:pt x="4592" y="7968"/>
                  </a:lnTo>
                  <a:lnTo>
                    <a:pt x="4924" y="8244"/>
                  </a:lnTo>
                  <a:lnTo>
                    <a:pt x="5256" y="8410"/>
                  </a:lnTo>
                  <a:lnTo>
                    <a:pt x="5643" y="8521"/>
                  </a:lnTo>
                  <a:lnTo>
                    <a:pt x="6086" y="8576"/>
                  </a:lnTo>
                  <a:lnTo>
                    <a:pt x="8742" y="8576"/>
                  </a:lnTo>
                  <a:lnTo>
                    <a:pt x="9350" y="8521"/>
                  </a:lnTo>
                  <a:lnTo>
                    <a:pt x="9903" y="8355"/>
                  </a:lnTo>
                  <a:lnTo>
                    <a:pt x="10401" y="8078"/>
                  </a:lnTo>
                  <a:lnTo>
                    <a:pt x="10844" y="7691"/>
                  </a:lnTo>
                  <a:lnTo>
                    <a:pt x="11176" y="7248"/>
                  </a:lnTo>
                  <a:lnTo>
                    <a:pt x="11452" y="6750"/>
                  </a:lnTo>
                  <a:lnTo>
                    <a:pt x="11674" y="6197"/>
                  </a:lnTo>
                  <a:lnTo>
                    <a:pt x="11729" y="5589"/>
                  </a:lnTo>
                  <a:lnTo>
                    <a:pt x="11674" y="4980"/>
                  </a:lnTo>
                  <a:lnTo>
                    <a:pt x="11452" y="4427"/>
                  </a:lnTo>
                  <a:lnTo>
                    <a:pt x="11176" y="3929"/>
                  </a:lnTo>
                  <a:lnTo>
                    <a:pt x="10844" y="3486"/>
                  </a:lnTo>
                  <a:lnTo>
                    <a:pt x="10401" y="3154"/>
                  </a:lnTo>
                  <a:lnTo>
                    <a:pt x="9903" y="2878"/>
                  </a:lnTo>
                  <a:lnTo>
                    <a:pt x="9350" y="2712"/>
                  </a:lnTo>
                  <a:lnTo>
                    <a:pt x="8742" y="2601"/>
                  </a:lnTo>
                  <a:close/>
                  <a:moveTo>
                    <a:pt x="15546" y="9517"/>
                  </a:moveTo>
                  <a:lnTo>
                    <a:pt x="15712" y="9572"/>
                  </a:lnTo>
                  <a:lnTo>
                    <a:pt x="15823" y="9683"/>
                  </a:lnTo>
                  <a:lnTo>
                    <a:pt x="15934" y="9849"/>
                  </a:lnTo>
                  <a:lnTo>
                    <a:pt x="18534" y="14994"/>
                  </a:lnTo>
                  <a:lnTo>
                    <a:pt x="4648" y="14994"/>
                  </a:lnTo>
                  <a:lnTo>
                    <a:pt x="5256" y="13998"/>
                  </a:lnTo>
                  <a:lnTo>
                    <a:pt x="5588" y="13500"/>
                  </a:lnTo>
                  <a:lnTo>
                    <a:pt x="5920" y="13057"/>
                  </a:lnTo>
                  <a:lnTo>
                    <a:pt x="6307" y="12670"/>
                  </a:lnTo>
                  <a:lnTo>
                    <a:pt x="6639" y="12393"/>
                  </a:lnTo>
                  <a:lnTo>
                    <a:pt x="7027" y="12172"/>
                  </a:lnTo>
                  <a:lnTo>
                    <a:pt x="7248" y="12117"/>
                  </a:lnTo>
                  <a:lnTo>
                    <a:pt x="7690" y="12117"/>
                  </a:lnTo>
                  <a:lnTo>
                    <a:pt x="7967" y="12172"/>
                  </a:lnTo>
                  <a:lnTo>
                    <a:pt x="8465" y="12393"/>
                  </a:lnTo>
                  <a:lnTo>
                    <a:pt x="8963" y="12670"/>
                  </a:lnTo>
                  <a:lnTo>
                    <a:pt x="9461" y="13002"/>
                  </a:lnTo>
                  <a:lnTo>
                    <a:pt x="9903" y="13389"/>
                  </a:lnTo>
                  <a:lnTo>
                    <a:pt x="10235" y="13777"/>
                  </a:lnTo>
                  <a:lnTo>
                    <a:pt x="10733" y="14440"/>
                  </a:lnTo>
                  <a:lnTo>
                    <a:pt x="10844" y="14551"/>
                  </a:lnTo>
                  <a:lnTo>
                    <a:pt x="11010" y="14662"/>
                  </a:lnTo>
                  <a:lnTo>
                    <a:pt x="11176" y="14717"/>
                  </a:lnTo>
                  <a:lnTo>
                    <a:pt x="11397" y="14772"/>
                  </a:lnTo>
                  <a:lnTo>
                    <a:pt x="11618" y="14717"/>
                  </a:lnTo>
                  <a:lnTo>
                    <a:pt x="11784" y="14662"/>
                  </a:lnTo>
                  <a:lnTo>
                    <a:pt x="11950" y="14551"/>
                  </a:lnTo>
                  <a:lnTo>
                    <a:pt x="12061" y="14385"/>
                  </a:lnTo>
                  <a:lnTo>
                    <a:pt x="14717" y="9793"/>
                  </a:lnTo>
                  <a:lnTo>
                    <a:pt x="14827" y="9683"/>
                  </a:lnTo>
                  <a:lnTo>
                    <a:pt x="14993" y="9572"/>
                  </a:lnTo>
                  <a:lnTo>
                    <a:pt x="15159" y="9517"/>
                  </a:lnTo>
                  <a:close/>
                  <a:moveTo>
                    <a:pt x="20304" y="1550"/>
                  </a:moveTo>
                  <a:lnTo>
                    <a:pt x="20304" y="14994"/>
                  </a:lnTo>
                  <a:lnTo>
                    <a:pt x="20249" y="14994"/>
                  </a:lnTo>
                  <a:lnTo>
                    <a:pt x="17317" y="9185"/>
                  </a:lnTo>
                  <a:lnTo>
                    <a:pt x="17151" y="8908"/>
                  </a:lnTo>
                  <a:lnTo>
                    <a:pt x="16985" y="8631"/>
                  </a:lnTo>
                  <a:lnTo>
                    <a:pt x="16764" y="8410"/>
                  </a:lnTo>
                  <a:lnTo>
                    <a:pt x="16487" y="8244"/>
                  </a:lnTo>
                  <a:lnTo>
                    <a:pt x="16210" y="8133"/>
                  </a:lnTo>
                  <a:lnTo>
                    <a:pt x="15934" y="8023"/>
                  </a:lnTo>
                  <a:lnTo>
                    <a:pt x="15657" y="7968"/>
                  </a:lnTo>
                  <a:lnTo>
                    <a:pt x="15325" y="7912"/>
                  </a:lnTo>
                  <a:lnTo>
                    <a:pt x="15049" y="7968"/>
                  </a:lnTo>
                  <a:lnTo>
                    <a:pt x="14717" y="8023"/>
                  </a:lnTo>
                  <a:lnTo>
                    <a:pt x="14440" y="8078"/>
                  </a:lnTo>
                  <a:lnTo>
                    <a:pt x="14219" y="8244"/>
                  </a:lnTo>
                  <a:lnTo>
                    <a:pt x="13942" y="8410"/>
                  </a:lnTo>
                  <a:lnTo>
                    <a:pt x="13721" y="8576"/>
                  </a:lnTo>
                  <a:lnTo>
                    <a:pt x="13555" y="8797"/>
                  </a:lnTo>
                  <a:lnTo>
                    <a:pt x="13389" y="9019"/>
                  </a:lnTo>
                  <a:lnTo>
                    <a:pt x="11286" y="12615"/>
                  </a:lnTo>
                  <a:lnTo>
                    <a:pt x="10567" y="11951"/>
                  </a:lnTo>
                  <a:lnTo>
                    <a:pt x="10125" y="11619"/>
                  </a:lnTo>
                  <a:lnTo>
                    <a:pt x="9682" y="11287"/>
                  </a:lnTo>
                  <a:lnTo>
                    <a:pt x="9129" y="11010"/>
                  </a:lnTo>
                  <a:lnTo>
                    <a:pt x="8576" y="10789"/>
                  </a:lnTo>
                  <a:lnTo>
                    <a:pt x="8022" y="10623"/>
                  </a:lnTo>
                  <a:lnTo>
                    <a:pt x="7414" y="10568"/>
                  </a:lnTo>
                  <a:lnTo>
                    <a:pt x="6971" y="10623"/>
                  </a:lnTo>
                  <a:lnTo>
                    <a:pt x="6584" y="10734"/>
                  </a:lnTo>
                  <a:lnTo>
                    <a:pt x="6197" y="10844"/>
                  </a:lnTo>
                  <a:lnTo>
                    <a:pt x="5865" y="11066"/>
                  </a:lnTo>
                  <a:lnTo>
                    <a:pt x="5477" y="11342"/>
                  </a:lnTo>
                  <a:lnTo>
                    <a:pt x="5145" y="11619"/>
                  </a:lnTo>
                  <a:lnTo>
                    <a:pt x="4537" y="12283"/>
                  </a:lnTo>
                  <a:lnTo>
                    <a:pt x="3984" y="13002"/>
                  </a:lnTo>
                  <a:lnTo>
                    <a:pt x="3541" y="13777"/>
                  </a:lnTo>
                  <a:lnTo>
                    <a:pt x="3209" y="14440"/>
                  </a:lnTo>
                  <a:lnTo>
                    <a:pt x="2933" y="14994"/>
                  </a:lnTo>
                  <a:lnTo>
                    <a:pt x="1549" y="14994"/>
                  </a:lnTo>
                  <a:lnTo>
                    <a:pt x="1549" y="1550"/>
                  </a:lnTo>
                  <a:close/>
                  <a:moveTo>
                    <a:pt x="20304" y="16543"/>
                  </a:moveTo>
                  <a:lnTo>
                    <a:pt x="20304" y="20305"/>
                  </a:lnTo>
                  <a:lnTo>
                    <a:pt x="1549" y="20305"/>
                  </a:lnTo>
                  <a:lnTo>
                    <a:pt x="1549" y="16543"/>
                  </a:lnTo>
                  <a:close/>
                  <a:moveTo>
                    <a:pt x="775" y="1"/>
                  </a:moveTo>
                  <a:lnTo>
                    <a:pt x="498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98" y="21743"/>
                  </a:lnTo>
                  <a:lnTo>
                    <a:pt x="775" y="21799"/>
                  </a:lnTo>
                  <a:lnTo>
                    <a:pt x="21079" y="21799"/>
                  </a:lnTo>
                  <a:lnTo>
                    <a:pt x="21411" y="21743"/>
                  </a:lnTo>
                  <a:lnTo>
                    <a:pt x="21632" y="21577"/>
                  </a:lnTo>
                  <a:lnTo>
                    <a:pt x="21798" y="21356"/>
                  </a:lnTo>
                  <a:lnTo>
                    <a:pt x="21853" y="21079"/>
                  </a:lnTo>
                  <a:lnTo>
                    <a:pt x="21853" y="775"/>
                  </a:lnTo>
                  <a:lnTo>
                    <a:pt x="21798" y="443"/>
                  </a:lnTo>
                  <a:lnTo>
                    <a:pt x="21632" y="222"/>
                  </a:lnTo>
                  <a:lnTo>
                    <a:pt x="21411" y="56"/>
                  </a:lnTo>
                  <a:lnTo>
                    <a:pt x="2107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 rot="-2279041">
              <a:off x="7971887" y="4369590"/>
              <a:ext cx="256822" cy="173596"/>
            </a:xfrm>
            <a:custGeom>
              <a:avLst/>
              <a:gdLst/>
              <a:ahLst/>
              <a:cxnLst/>
              <a:rect l="l" t="t" r="r" b="b"/>
              <a:pathLst>
                <a:path w="21854" h="14772" extrusionOk="0">
                  <a:moveTo>
                    <a:pt x="3431" y="2600"/>
                  </a:moveTo>
                  <a:lnTo>
                    <a:pt x="3154" y="2711"/>
                  </a:lnTo>
                  <a:lnTo>
                    <a:pt x="2878" y="2877"/>
                  </a:lnTo>
                  <a:lnTo>
                    <a:pt x="2712" y="3098"/>
                  </a:lnTo>
                  <a:lnTo>
                    <a:pt x="2656" y="3375"/>
                  </a:lnTo>
                  <a:lnTo>
                    <a:pt x="2712" y="3707"/>
                  </a:lnTo>
                  <a:lnTo>
                    <a:pt x="2878" y="3928"/>
                  </a:lnTo>
                  <a:lnTo>
                    <a:pt x="3154" y="4094"/>
                  </a:lnTo>
                  <a:lnTo>
                    <a:pt x="3431" y="4150"/>
                  </a:lnTo>
                  <a:lnTo>
                    <a:pt x="18479" y="4150"/>
                  </a:lnTo>
                  <a:lnTo>
                    <a:pt x="18756" y="4094"/>
                  </a:lnTo>
                  <a:lnTo>
                    <a:pt x="18977" y="3928"/>
                  </a:lnTo>
                  <a:lnTo>
                    <a:pt x="19143" y="3707"/>
                  </a:lnTo>
                  <a:lnTo>
                    <a:pt x="19198" y="3375"/>
                  </a:lnTo>
                  <a:lnTo>
                    <a:pt x="19143" y="3098"/>
                  </a:lnTo>
                  <a:lnTo>
                    <a:pt x="18977" y="2877"/>
                  </a:lnTo>
                  <a:lnTo>
                    <a:pt x="18756" y="2711"/>
                  </a:lnTo>
                  <a:lnTo>
                    <a:pt x="18479" y="2600"/>
                  </a:lnTo>
                  <a:close/>
                  <a:moveTo>
                    <a:pt x="5312" y="7026"/>
                  </a:moveTo>
                  <a:lnTo>
                    <a:pt x="5367" y="7082"/>
                  </a:lnTo>
                  <a:lnTo>
                    <a:pt x="5422" y="7137"/>
                  </a:lnTo>
                  <a:lnTo>
                    <a:pt x="5422" y="7248"/>
                  </a:lnTo>
                  <a:lnTo>
                    <a:pt x="5422" y="7303"/>
                  </a:lnTo>
                  <a:lnTo>
                    <a:pt x="5367" y="7358"/>
                  </a:lnTo>
                  <a:lnTo>
                    <a:pt x="5312" y="7414"/>
                  </a:lnTo>
                  <a:lnTo>
                    <a:pt x="5201" y="7469"/>
                  </a:lnTo>
                  <a:lnTo>
                    <a:pt x="5146" y="7414"/>
                  </a:lnTo>
                  <a:lnTo>
                    <a:pt x="5035" y="7358"/>
                  </a:lnTo>
                  <a:lnTo>
                    <a:pt x="5035" y="7303"/>
                  </a:lnTo>
                  <a:lnTo>
                    <a:pt x="4980" y="7248"/>
                  </a:lnTo>
                  <a:lnTo>
                    <a:pt x="5035" y="7137"/>
                  </a:lnTo>
                  <a:lnTo>
                    <a:pt x="5035" y="7082"/>
                  </a:lnTo>
                  <a:lnTo>
                    <a:pt x="5146" y="7026"/>
                  </a:lnTo>
                  <a:close/>
                  <a:moveTo>
                    <a:pt x="16764" y="7026"/>
                  </a:moveTo>
                  <a:lnTo>
                    <a:pt x="16819" y="7082"/>
                  </a:lnTo>
                  <a:lnTo>
                    <a:pt x="16875" y="7137"/>
                  </a:lnTo>
                  <a:lnTo>
                    <a:pt x="16930" y="7248"/>
                  </a:lnTo>
                  <a:lnTo>
                    <a:pt x="16875" y="7303"/>
                  </a:lnTo>
                  <a:lnTo>
                    <a:pt x="16819" y="7358"/>
                  </a:lnTo>
                  <a:lnTo>
                    <a:pt x="16764" y="7414"/>
                  </a:lnTo>
                  <a:lnTo>
                    <a:pt x="16709" y="7469"/>
                  </a:lnTo>
                  <a:lnTo>
                    <a:pt x="16598" y="7414"/>
                  </a:lnTo>
                  <a:lnTo>
                    <a:pt x="16543" y="7358"/>
                  </a:lnTo>
                  <a:lnTo>
                    <a:pt x="16487" y="7303"/>
                  </a:lnTo>
                  <a:lnTo>
                    <a:pt x="16487" y="7248"/>
                  </a:lnTo>
                  <a:lnTo>
                    <a:pt x="16487" y="7137"/>
                  </a:lnTo>
                  <a:lnTo>
                    <a:pt x="16543" y="7082"/>
                  </a:lnTo>
                  <a:lnTo>
                    <a:pt x="16598" y="7026"/>
                  </a:lnTo>
                  <a:close/>
                  <a:moveTo>
                    <a:pt x="8742" y="6363"/>
                  </a:moveTo>
                  <a:lnTo>
                    <a:pt x="8742" y="8133"/>
                  </a:lnTo>
                  <a:lnTo>
                    <a:pt x="13168" y="8133"/>
                  </a:lnTo>
                  <a:lnTo>
                    <a:pt x="13168" y="6363"/>
                  </a:lnTo>
                  <a:close/>
                  <a:moveTo>
                    <a:pt x="4869" y="5477"/>
                  </a:moveTo>
                  <a:lnTo>
                    <a:pt x="4537" y="5588"/>
                  </a:lnTo>
                  <a:lnTo>
                    <a:pt x="4205" y="5754"/>
                  </a:lnTo>
                  <a:lnTo>
                    <a:pt x="3984" y="5975"/>
                  </a:lnTo>
                  <a:lnTo>
                    <a:pt x="3763" y="6252"/>
                  </a:lnTo>
                  <a:lnTo>
                    <a:pt x="3597" y="6528"/>
                  </a:lnTo>
                  <a:lnTo>
                    <a:pt x="3486" y="6860"/>
                  </a:lnTo>
                  <a:lnTo>
                    <a:pt x="3431" y="7248"/>
                  </a:lnTo>
                  <a:lnTo>
                    <a:pt x="3486" y="7580"/>
                  </a:lnTo>
                  <a:lnTo>
                    <a:pt x="3597" y="7912"/>
                  </a:lnTo>
                  <a:lnTo>
                    <a:pt x="3763" y="8188"/>
                  </a:lnTo>
                  <a:lnTo>
                    <a:pt x="3984" y="8465"/>
                  </a:lnTo>
                  <a:lnTo>
                    <a:pt x="4205" y="8686"/>
                  </a:lnTo>
                  <a:lnTo>
                    <a:pt x="4537" y="8852"/>
                  </a:lnTo>
                  <a:lnTo>
                    <a:pt x="4869" y="8963"/>
                  </a:lnTo>
                  <a:lnTo>
                    <a:pt x="5588" y="8963"/>
                  </a:lnTo>
                  <a:lnTo>
                    <a:pt x="5920" y="8852"/>
                  </a:lnTo>
                  <a:lnTo>
                    <a:pt x="6197" y="8686"/>
                  </a:lnTo>
                  <a:lnTo>
                    <a:pt x="6474" y="8465"/>
                  </a:lnTo>
                  <a:lnTo>
                    <a:pt x="6695" y="8188"/>
                  </a:lnTo>
                  <a:lnTo>
                    <a:pt x="6861" y="7912"/>
                  </a:lnTo>
                  <a:lnTo>
                    <a:pt x="6916" y="7580"/>
                  </a:lnTo>
                  <a:lnTo>
                    <a:pt x="6972" y="7248"/>
                  </a:lnTo>
                  <a:lnTo>
                    <a:pt x="6916" y="6860"/>
                  </a:lnTo>
                  <a:lnTo>
                    <a:pt x="6861" y="6528"/>
                  </a:lnTo>
                  <a:lnTo>
                    <a:pt x="6695" y="6252"/>
                  </a:lnTo>
                  <a:lnTo>
                    <a:pt x="6474" y="5975"/>
                  </a:lnTo>
                  <a:lnTo>
                    <a:pt x="6197" y="5754"/>
                  </a:lnTo>
                  <a:lnTo>
                    <a:pt x="5920" y="5588"/>
                  </a:lnTo>
                  <a:lnTo>
                    <a:pt x="5588" y="5477"/>
                  </a:lnTo>
                  <a:close/>
                  <a:moveTo>
                    <a:pt x="16321" y="5477"/>
                  </a:moveTo>
                  <a:lnTo>
                    <a:pt x="15989" y="5588"/>
                  </a:lnTo>
                  <a:lnTo>
                    <a:pt x="15713" y="5754"/>
                  </a:lnTo>
                  <a:lnTo>
                    <a:pt x="15436" y="5975"/>
                  </a:lnTo>
                  <a:lnTo>
                    <a:pt x="15215" y="6252"/>
                  </a:lnTo>
                  <a:lnTo>
                    <a:pt x="15049" y="6528"/>
                  </a:lnTo>
                  <a:lnTo>
                    <a:pt x="14938" y="6860"/>
                  </a:lnTo>
                  <a:lnTo>
                    <a:pt x="14938" y="7248"/>
                  </a:lnTo>
                  <a:lnTo>
                    <a:pt x="14938" y="7580"/>
                  </a:lnTo>
                  <a:lnTo>
                    <a:pt x="15049" y="7912"/>
                  </a:lnTo>
                  <a:lnTo>
                    <a:pt x="15215" y="8188"/>
                  </a:lnTo>
                  <a:lnTo>
                    <a:pt x="15436" y="8465"/>
                  </a:lnTo>
                  <a:lnTo>
                    <a:pt x="15713" y="8686"/>
                  </a:lnTo>
                  <a:lnTo>
                    <a:pt x="15989" y="8852"/>
                  </a:lnTo>
                  <a:lnTo>
                    <a:pt x="16321" y="8963"/>
                  </a:lnTo>
                  <a:lnTo>
                    <a:pt x="17041" y="8963"/>
                  </a:lnTo>
                  <a:lnTo>
                    <a:pt x="17373" y="8852"/>
                  </a:lnTo>
                  <a:lnTo>
                    <a:pt x="17649" y="8686"/>
                  </a:lnTo>
                  <a:lnTo>
                    <a:pt x="17926" y="8465"/>
                  </a:lnTo>
                  <a:lnTo>
                    <a:pt x="18147" y="8188"/>
                  </a:lnTo>
                  <a:lnTo>
                    <a:pt x="18313" y="7912"/>
                  </a:lnTo>
                  <a:lnTo>
                    <a:pt x="18424" y="7580"/>
                  </a:lnTo>
                  <a:lnTo>
                    <a:pt x="18479" y="7248"/>
                  </a:lnTo>
                  <a:lnTo>
                    <a:pt x="18424" y="6860"/>
                  </a:lnTo>
                  <a:lnTo>
                    <a:pt x="18313" y="6528"/>
                  </a:lnTo>
                  <a:lnTo>
                    <a:pt x="18147" y="6252"/>
                  </a:lnTo>
                  <a:lnTo>
                    <a:pt x="17926" y="5975"/>
                  </a:lnTo>
                  <a:lnTo>
                    <a:pt x="17649" y="5754"/>
                  </a:lnTo>
                  <a:lnTo>
                    <a:pt x="17373" y="5588"/>
                  </a:lnTo>
                  <a:lnTo>
                    <a:pt x="17041" y="5477"/>
                  </a:lnTo>
                  <a:close/>
                  <a:moveTo>
                    <a:pt x="15049" y="12116"/>
                  </a:moveTo>
                  <a:lnTo>
                    <a:pt x="16155" y="13223"/>
                  </a:lnTo>
                  <a:lnTo>
                    <a:pt x="5754" y="13223"/>
                  </a:lnTo>
                  <a:lnTo>
                    <a:pt x="6861" y="12116"/>
                  </a:lnTo>
                  <a:close/>
                  <a:moveTo>
                    <a:pt x="19973" y="1549"/>
                  </a:moveTo>
                  <a:lnTo>
                    <a:pt x="20139" y="1660"/>
                  </a:lnTo>
                  <a:lnTo>
                    <a:pt x="20305" y="1881"/>
                  </a:lnTo>
                  <a:lnTo>
                    <a:pt x="20305" y="2047"/>
                  </a:lnTo>
                  <a:lnTo>
                    <a:pt x="20305" y="12669"/>
                  </a:lnTo>
                  <a:lnTo>
                    <a:pt x="20305" y="12891"/>
                  </a:lnTo>
                  <a:lnTo>
                    <a:pt x="20139" y="13057"/>
                  </a:lnTo>
                  <a:lnTo>
                    <a:pt x="19973" y="13167"/>
                  </a:lnTo>
                  <a:lnTo>
                    <a:pt x="19751" y="13223"/>
                  </a:lnTo>
                  <a:lnTo>
                    <a:pt x="18313" y="13223"/>
                  </a:lnTo>
                  <a:lnTo>
                    <a:pt x="15934" y="10788"/>
                  </a:lnTo>
                  <a:lnTo>
                    <a:pt x="15657" y="10622"/>
                  </a:lnTo>
                  <a:lnTo>
                    <a:pt x="15381" y="10567"/>
                  </a:lnTo>
                  <a:lnTo>
                    <a:pt x="6529" y="10567"/>
                  </a:lnTo>
                  <a:lnTo>
                    <a:pt x="6252" y="10622"/>
                  </a:lnTo>
                  <a:lnTo>
                    <a:pt x="5976" y="10788"/>
                  </a:lnTo>
                  <a:lnTo>
                    <a:pt x="3541" y="13223"/>
                  </a:lnTo>
                  <a:lnTo>
                    <a:pt x="2103" y="13223"/>
                  </a:lnTo>
                  <a:lnTo>
                    <a:pt x="1882" y="13167"/>
                  </a:lnTo>
                  <a:lnTo>
                    <a:pt x="1716" y="13057"/>
                  </a:lnTo>
                  <a:lnTo>
                    <a:pt x="1605" y="12891"/>
                  </a:lnTo>
                  <a:lnTo>
                    <a:pt x="1550" y="12669"/>
                  </a:lnTo>
                  <a:lnTo>
                    <a:pt x="1550" y="2047"/>
                  </a:lnTo>
                  <a:lnTo>
                    <a:pt x="1605" y="1881"/>
                  </a:lnTo>
                  <a:lnTo>
                    <a:pt x="1716" y="1660"/>
                  </a:lnTo>
                  <a:lnTo>
                    <a:pt x="1882" y="1549"/>
                  </a:lnTo>
                  <a:close/>
                  <a:moveTo>
                    <a:pt x="1716" y="0"/>
                  </a:moveTo>
                  <a:lnTo>
                    <a:pt x="1328" y="166"/>
                  </a:lnTo>
                  <a:lnTo>
                    <a:pt x="941" y="332"/>
                  </a:lnTo>
                  <a:lnTo>
                    <a:pt x="665" y="609"/>
                  </a:lnTo>
                  <a:lnTo>
                    <a:pt x="388" y="885"/>
                  </a:lnTo>
                  <a:lnTo>
                    <a:pt x="167" y="1273"/>
                  </a:lnTo>
                  <a:lnTo>
                    <a:pt x="56" y="1660"/>
                  </a:lnTo>
                  <a:lnTo>
                    <a:pt x="1" y="2047"/>
                  </a:lnTo>
                  <a:lnTo>
                    <a:pt x="1" y="12669"/>
                  </a:lnTo>
                  <a:lnTo>
                    <a:pt x="56" y="13112"/>
                  </a:lnTo>
                  <a:lnTo>
                    <a:pt x="167" y="13499"/>
                  </a:lnTo>
                  <a:lnTo>
                    <a:pt x="388" y="13831"/>
                  </a:lnTo>
                  <a:lnTo>
                    <a:pt x="665" y="14163"/>
                  </a:lnTo>
                  <a:lnTo>
                    <a:pt x="941" y="14384"/>
                  </a:lnTo>
                  <a:lnTo>
                    <a:pt x="1328" y="14606"/>
                  </a:lnTo>
                  <a:lnTo>
                    <a:pt x="1716" y="14716"/>
                  </a:lnTo>
                  <a:lnTo>
                    <a:pt x="2103" y="14772"/>
                  </a:lnTo>
                  <a:lnTo>
                    <a:pt x="19751" y="14772"/>
                  </a:lnTo>
                  <a:lnTo>
                    <a:pt x="20194" y="14716"/>
                  </a:lnTo>
                  <a:lnTo>
                    <a:pt x="20581" y="14606"/>
                  </a:lnTo>
                  <a:lnTo>
                    <a:pt x="20969" y="14384"/>
                  </a:lnTo>
                  <a:lnTo>
                    <a:pt x="21245" y="14163"/>
                  </a:lnTo>
                  <a:lnTo>
                    <a:pt x="21522" y="13831"/>
                  </a:lnTo>
                  <a:lnTo>
                    <a:pt x="21688" y="13499"/>
                  </a:lnTo>
                  <a:lnTo>
                    <a:pt x="21854" y="13112"/>
                  </a:lnTo>
                  <a:lnTo>
                    <a:pt x="21854" y="12669"/>
                  </a:lnTo>
                  <a:lnTo>
                    <a:pt x="21854" y="2047"/>
                  </a:lnTo>
                  <a:lnTo>
                    <a:pt x="21854" y="1660"/>
                  </a:lnTo>
                  <a:lnTo>
                    <a:pt x="21688" y="1273"/>
                  </a:lnTo>
                  <a:lnTo>
                    <a:pt x="21522" y="885"/>
                  </a:lnTo>
                  <a:lnTo>
                    <a:pt x="21245" y="609"/>
                  </a:lnTo>
                  <a:lnTo>
                    <a:pt x="20969" y="332"/>
                  </a:lnTo>
                  <a:lnTo>
                    <a:pt x="20581" y="166"/>
                  </a:lnTo>
                  <a:lnTo>
                    <a:pt x="20194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 rot="-2480581">
              <a:off x="749960" y="486476"/>
              <a:ext cx="256813" cy="230807"/>
            </a:xfrm>
            <a:custGeom>
              <a:avLst/>
              <a:gdLst/>
              <a:ahLst/>
              <a:cxnLst/>
              <a:rect l="l" t="t" r="r" b="b"/>
              <a:pathLst>
                <a:path w="21854" h="19641" extrusionOk="0">
                  <a:moveTo>
                    <a:pt x="15215" y="1716"/>
                  </a:moveTo>
                  <a:lnTo>
                    <a:pt x="15547" y="3099"/>
                  </a:lnTo>
                  <a:lnTo>
                    <a:pt x="10125" y="3099"/>
                  </a:lnTo>
                  <a:lnTo>
                    <a:pt x="15215" y="1716"/>
                  </a:lnTo>
                  <a:close/>
                  <a:moveTo>
                    <a:pt x="2546" y="5755"/>
                  </a:moveTo>
                  <a:lnTo>
                    <a:pt x="2269" y="5810"/>
                  </a:lnTo>
                  <a:lnTo>
                    <a:pt x="1993" y="5976"/>
                  </a:lnTo>
                  <a:lnTo>
                    <a:pt x="1827" y="6197"/>
                  </a:lnTo>
                  <a:lnTo>
                    <a:pt x="1771" y="6529"/>
                  </a:lnTo>
                  <a:lnTo>
                    <a:pt x="1827" y="6806"/>
                  </a:lnTo>
                  <a:lnTo>
                    <a:pt x="1993" y="7027"/>
                  </a:lnTo>
                  <a:lnTo>
                    <a:pt x="2269" y="7193"/>
                  </a:lnTo>
                  <a:lnTo>
                    <a:pt x="2546" y="7304"/>
                  </a:lnTo>
                  <a:lnTo>
                    <a:pt x="3431" y="7304"/>
                  </a:lnTo>
                  <a:lnTo>
                    <a:pt x="3708" y="7193"/>
                  </a:lnTo>
                  <a:lnTo>
                    <a:pt x="3984" y="7027"/>
                  </a:lnTo>
                  <a:lnTo>
                    <a:pt x="4150" y="6806"/>
                  </a:lnTo>
                  <a:lnTo>
                    <a:pt x="4206" y="6529"/>
                  </a:lnTo>
                  <a:lnTo>
                    <a:pt x="4150" y="6197"/>
                  </a:lnTo>
                  <a:lnTo>
                    <a:pt x="3984" y="5976"/>
                  </a:lnTo>
                  <a:lnTo>
                    <a:pt x="3708" y="5810"/>
                  </a:lnTo>
                  <a:lnTo>
                    <a:pt x="3431" y="5755"/>
                  </a:lnTo>
                  <a:close/>
                  <a:moveTo>
                    <a:pt x="6087" y="5755"/>
                  </a:moveTo>
                  <a:lnTo>
                    <a:pt x="5755" y="5810"/>
                  </a:lnTo>
                  <a:lnTo>
                    <a:pt x="5533" y="5976"/>
                  </a:lnTo>
                  <a:lnTo>
                    <a:pt x="5367" y="6197"/>
                  </a:lnTo>
                  <a:lnTo>
                    <a:pt x="5312" y="6529"/>
                  </a:lnTo>
                  <a:lnTo>
                    <a:pt x="5367" y="6806"/>
                  </a:lnTo>
                  <a:lnTo>
                    <a:pt x="5533" y="7027"/>
                  </a:lnTo>
                  <a:lnTo>
                    <a:pt x="5755" y="7193"/>
                  </a:lnTo>
                  <a:lnTo>
                    <a:pt x="6087" y="7304"/>
                  </a:lnTo>
                  <a:lnTo>
                    <a:pt x="6972" y="7304"/>
                  </a:lnTo>
                  <a:lnTo>
                    <a:pt x="7248" y="7193"/>
                  </a:lnTo>
                  <a:lnTo>
                    <a:pt x="7525" y="7027"/>
                  </a:lnTo>
                  <a:lnTo>
                    <a:pt x="7691" y="6806"/>
                  </a:lnTo>
                  <a:lnTo>
                    <a:pt x="7746" y="6529"/>
                  </a:lnTo>
                  <a:lnTo>
                    <a:pt x="7691" y="6197"/>
                  </a:lnTo>
                  <a:lnTo>
                    <a:pt x="7525" y="5976"/>
                  </a:lnTo>
                  <a:lnTo>
                    <a:pt x="7248" y="5810"/>
                  </a:lnTo>
                  <a:lnTo>
                    <a:pt x="6972" y="5755"/>
                  </a:lnTo>
                  <a:close/>
                  <a:moveTo>
                    <a:pt x="9627" y="5755"/>
                  </a:moveTo>
                  <a:lnTo>
                    <a:pt x="9295" y="5810"/>
                  </a:lnTo>
                  <a:lnTo>
                    <a:pt x="9074" y="5976"/>
                  </a:lnTo>
                  <a:lnTo>
                    <a:pt x="8908" y="6197"/>
                  </a:lnTo>
                  <a:lnTo>
                    <a:pt x="8853" y="6529"/>
                  </a:lnTo>
                  <a:lnTo>
                    <a:pt x="8908" y="6806"/>
                  </a:lnTo>
                  <a:lnTo>
                    <a:pt x="9074" y="7027"/>
                  </a:lnTo>
                  <a:lnTo>
                    <a:pt x="9295" y="7193"/>
                  </a:lnTo>
                  <a:lnTo>
                    <a:pt x="9627" y="7304"/>
                  </a:lnTo>
                  <a:lnTo>
                    <a:pt x="10513" y="7304"/>
                  </a:lnTo>
                  <a:lnTo>
                    <a:pt x="10789" y="7193"/>
                  </a:lnTo>
                  <a:lnTo>
                    <a:pt x="11010" y="7027"/>
                  </a:lnTo>
                  <a:lnTo>
                    <a:pt x="11176" y="6806"/>
                  </a:lnTo>
                  <a:lnTo>
                    <a:pt x="11287" y="6529"/>
                  </a:lnTo>
                  <a:lnTo>
                    <a:pt x="11176" y="6197"/>
                  </a:lnTo>
                  <a:lnTo>
                    <a:pt x="11010" y="5976"/>
                  </a:lnTo>
                  <a:lnTo>
                    <a:pt x="10789" y="5810"/>
                  </a:lnTo>
                  <a:lnTo>
                    <a:pt x="10513" y="5755"/>
                  </a:lnTo>
                  <a:close/>
                  <a:moveTo>
                    <a:pt x="13113" y="5755"/>
                  </a:moveTo>
                  <a:lnTo>
                    <a:pt x="12836" y="5810"/>
                  </a:lnTo>
                  <a:lnTo>
                    <a:pt x="12615" y="5976"/>
                  </a:lnTo>
                  <a:lnTo>
                    <a:pt x="12449" y="6197"/>
                  </a:lnTo>
                  <a:lnTo>
                    <a:pt x="12338" y="6529"/>
                  </a:lnTo>
                  <a:lnTo>
                    <a:pt x="12449" y="6806"/>
                  </a:lnTo>
                  <a:lnTo>
                    <a:pt x="12615" y="7027"/>
                  </a:lnTo>
                  <a:lnTo>
                    <a:pt x="12836" y="7193"/>
                  </a:lnTo>
                  <a:lnTo>
                    <a:pt x="13113" y="7304"/>
                  </a:lnTo>
                  <a:lnTo>
                    <a:pt x="13998" y="7304"/>
                  </a:lnTo>
                  <a:lnTo>
                    <a:pt x="14330" y="7193"/>
                  </a:lnTo>
                  <a:lnTo>
                    <a:pt x="14551" y="7027"/>
                  </a:lnTo>
                  <a:lnTo>
                    <a:pt x="14717" y="6806"/>
                  </a:lnTo>
                  <a:lnTo>
                    <a:pt x="14773" y="6529"/>
                  </a:lnTo>
                  <a:lnTo>
                    <a:pt x="14717" y="6197"/>
                  </a:lnTo>
                  <a:lnTo>
                    <a:pt x="14551" y="5976"/>
                  </a:lnTo>
                  <a:lnTo>
                    <a:pt x="14330" y="5810"/>
                  </a:lnTo>
                  <a:lnTo>
                    <a:pt x="13998" y="5755"/>
                  </a:lnTo>
                  <a:close/>
                  <a:moveTo>
                    <a:pt x="16654" y="5755"/>
                  </a:moveTo>
                  <a:lnTo>
                    <a:pt x="16377" y="5810"/>
                  </a:lnTo>
                  <a:lnTo>
                    <a:pt x="16100" y="5976"/>
                  </a:lnTo>
                  <a:lnTo>
                    <a:pt x="15934" y="6197"/>
                  </a:lnTo>
                  <a:lnTo>
                    <a:pt x="15879" y="6529"/>
                  </a:lnTo>
                  <a:lnTo>
                    <a:pt x="15934" y="6806"/>
                  </a:lnTo>
                  <a:lnTo>
                    <a:pt x="16100" y="7027"/>
                  </a:lnTo>
                  <a:lnTo>
                    <a:pt x="16377" y="7193"/>
                  </a:lnTo>
                  <a:lnTo>
                    <a:pt x="16654" y="7304"/>
                  </a:lnTo>
                  <a:lnTo>
                    <a:pt x="17539" y="7304"/>
                  </a:lnTo>
                  <a:lnTo>
                    <a:pt x="17871" y="7193"/>
                  </a:lnTo>
                  <a:lnTo>
                    <a:pt x="18092" y="7027"/>
                  </a:lnTo>
                  <a:lnTo>
                    <a:pt x="18258" y="6806"/>
                  </a:lnTo>
                  <a:lnTo>
                    <a:pt x="18313" y="6529"/>
                  </a:lnTo>
                  <a:lnTo>
                    <a:pt x="18258" y="6197"/>
                  </a:lnTo>
                  <a:lnTo>
                    <a:pt x="18092" y="5976"/>
                  </a:lnTo>
                  <a:lnTo>
                    <a:pt x="17871" y="5810"/>
                  </a:lnTo>
                  <a:lnTo>
                    <a:pt x="17539" y="5755"/>
                  </a:lnTo>
                  <a:close/>
                  <a:moveTo>
                    <a:pt x="16654" y="10900"/>
                  </a:moveTo>
                  <a:lnTo>
                    <a:pt x="16488" y="10955"/>
                  </a:lnTo>
                  <a:lnTo>
                    <a:pt x="16377" y="11066"/>
                  </a:lnTo>
                  <a:lnTo>
                    <a:pt x="16266" y="11176"/>
                  </a:lnTo>
                  <a:lnTo>
                    <a:pt x="16211" y="11342"/>
                  </a:lnTo>
                  <a:lnTo>
                    <a:pt x="16266" y="11508"/>
                  </a:lnTo>
                  <a:lnTo>
                    <a:pt x="16377" y="11674"/>
                  </a:lnTo>
                  <a:lnTo>
                    <a:pt x="16488" y="11785"/>
                  </a:lnTo>
                  <a:lnTo>
                    <a:pt x="16820" y="11785"/>
                  </a:lnTo>
                  <a:lnTo>
                    <a:pt x="16985" y="11674"/>
                  </a:lnTo>
                  <a:lnTo>
                    <a:pt x="17096" y="11508"/>
                  </a:lnTo>
                  <a:lnTo>
                    <a:pt x="17096" y="11342"/>
                  </a:lnTo>
                  <a:lnTo>
                    <a:pt x="17096" y="11176"/>
                  </a:lnTo>
                  <a:lnTo>
                    <a:pt x="16985" y="11066"/>
                  </a:lnTo>
                  <a:lnTo>
                    <a:pt x="16820" y="10955"/>
                  </a:lnTo>
                  <a:lnTo>
                    <a:pt x="16654" y="10900"/>
                  </a:lnTo>
                  <a:close/>
                  <a:moveTo>
                    <a:pt x="19530" y="9904"/>
                  </a:moveTo>
                  <a:lnTo>
                    <a:pt x="19696" y="9959"/>
                  </a:lnTo>
                  <a:lnTo>
                    <a:pt x="19862" y="10015"/>
                  </a:lnTo>
                  <a:lnTo>
                    <a:pt x="20084" y="10181"/>
                  </a:lnTo>
                  <a:lnTo>
                    <a:pt x="20250" y="10457"/>
                  </a:lnTo>
                  <a:lnTo>
                    <a:pt x="20305" y="10789"/>
                  </a:lnTo>
                  <a:lnTo>
                    <a:pt x="20305" y="11896"/>
                  </a:lnTo>
                  <a:lnTo>
                    <a:pt x="20250" y="12283"/>
                  </a:lnTo>
                  <a:lnTo>
                    <a:pt x="20084" y="12560"/>
                  </a:lnTo>
                  <a:lnTo>
                    <a:pt x="19862" y="12725"/>
                  </a:lnTo>
                  <a:lnTo>
                    <a:pt x="19696" y="12781"/>
                  </a:lnTo>
                  <a:lnTo>
                    <a:pt x="15824" y="12781"/>
                  </a:lnTo>
                  <a:lnTo>
                    <a:pt x="15713" y="12725"/>
                  </a:lnTo>
                  <a:lnTo>
                    <a:pt x="15436" y="12560"/>
                  </a:lnTo>
                  <a:lnTo>
                    <a:pt x="15270" y="12283"/>
                  </a:lnTo>
                  <a:lnTo>
                    <a:pt x="15215" y="11896"/>
                  </a:lnTo>
                  <a:lnTo>
                    <a:pt x="15215" y="10789"/>
                  </a:lnTo>
                  <a:lnTo>
                    <a:pt x="15270" y="10457"/>
                  </a:lnTo>
                  <a:lnTo>
                    <a:pt x="15436" y="10181"/>
                  </a:lnTo>
                  <a:lnTo>
                    <a:pt x="15713" y="10015"/>
                  </a:lnTo>
                  <a:lnTo>
                    <a:pt x="15824" y="9959"/>
                  </a:lnTo>
                  <a:lnTo>
                    <a:pt x="15990" y="9904"/>
                  </a:lnTo>
                  <a:close/>
                  <a:moveTo>
                    <a:pt x="2546" y="15436"/>
                  </a:moveTo>
                  <a:lnTo>
                    <a:pt x="2269" y="15492"/>
                  </a:lnTo>
                  <a:lnTo>
                    <a:pt x="1993" y="15658"/>
                  </a:lnTo>
                  <a:lnTo>
                    <a:pt x="1827" y="15934"/>
                  </a:lnTo>
                  <a:lnTo>
                    <a:pt x="1771" y="16211"/>
                  </a:lnTo>
                  <a:lnTo>
                    <a:pt x="1827" y="16543"/>
                  </a:lnTo>
                  <a:lnTo>
                    <a:pt x="1993" y="16764"/>
                  </a:lnTo>
                  <a:lnTo>
                    <a:pt x="2269" y="16930"/>
                  </a:lnTo>
                  <a:lnTo>
                    <a:pt x="2546" y="16985"/>
                  </a:lnTo>
                  <a:lnTo>
                    <a:pt x="3431" y="16985"/>
                  </a:lnTo>
                  <a:lnTo>
                    <a:pt x="3708" y="16930"/>
                  </a:lnTo>
                  <a:lnTo>
                    <a:pt x="3984" y="16764"/>
                  </a:lnTo>
                  <a:lnTo>
                    <a:pt x="4150" y="16543"/>
                  </a:lnTo>
                  <a:lnTo>
                    <a:pt x="4206" y="16211"/>
                  </a:lnTo>
                  <a:lnTo>
                    <a:pt x="4150" y="15934"/>
                  </a:lnTo>
                  <a:lnTo>
                    <a:pt x="3984" y="15658"/>
                  </a:lnTo>
                  <a:lnTo>
                    <a:pt x="3708" y="15492"/>
                  </a:lnTo>
                  <a:lnTo>
                    <a:pt x="3431" y="15436"/>
                  </a:lnTo>
                  <a:close/>
                  <a:moveTo>
                    <a:pt x="6087" y="15436"/>
                  </a:moveTo>
                  <a:lnTo>
                    <a:pt x="5755" y="15492"/>
                  </a:lnTo>
                  <a:lnTo>
                    <a:pt x="5533" y="15658"/>
                  </a:lnTo>
                  <a:lnTo>
                    <a:pt x="5367" y="15934"/>
                  </a:lnTo>
                  <a:lnTo>
                    <a:pt x="5312" y="16211"/>
                  </a:lnTo>
                  <a:lnTo>
                    <a:pt x="5367" y="16543"/>
                  </a:lnTo>
                  <a:lnTo>
                    <a:pt x="5533" y="16764"/>
                  </a:lnTo>
                  <a:lnTo>
                    <a:pt x="5755" y="16930"/>
                  </a:lnTo>
                  <a:lnTo>
                    <a:pt x="6087" y="16985"/>
                  </a:lnTo>
                  <a:lnTo>
                    <a:pt x="6972" y="16985"/>
                  </a:lnTo>
                  <a:lnTo>
                    <a:pt x="7248" y="16930"/>
                  </a:lnTo>
                  <a:lnTo>
                    <a:pt x="7525" y="16764"/>
                  </a:lnTo>
                  <a:lnTo>
                    <a:pt x="7691" y="16543"/>
                  </a:lnTo>
                  <a:lnTo>
                    <a:pt x="7746" y="16211"/>
                  </a:lnTo>
                  <a:lnTo>
                    <a:pt x="7691" y="15934"/>
                  </a:lnTo>
                  <a:lnTo>
                    <a:pt x="7525" y="15658"/>
                  </a:lnTo>
                  <a:lnTo>
                    <a:pt x="7248" y="15492"/>
                  </a:lnTo>
                  <a:lnTo>
                    <a:pt x="6972" y="15436"/>
                  </a:lnTo>
                  <a:close/>
                  <a:moveTo>
                    <a:pt x="9627" y="15436"/>
                  </a:moveTo>
                  <a:lnTo>
                    <a:pt x="9295" y="15492"/>
                  </a:lnTo>
                  <a:lnTo>
                    <a:pt x="9074" y="15658"/>
                  </a:lnTo>
                  <a:lnTo>
                    <a:pt x="8908" y="15934"/>
                  </a:lnTo>
                  <a:lnTo>
                    <a:pt x="8853" y="16211"/>
                  </a:lnTo>
                  <a:lnTo>
                    <a:pt x="8908" y="16543"/>
                  </a:lnTo>
                  <a:lnTo>
                    <a:pt x="9074" y="16764"/>
                  </a:lnTo>
                  <a:lnTo>
                    <a:pt x="9295" y="16930"/>
                  </a:lnTo>
                  <a:lnTo>
                    <a:pt x="9627" y="16985"/>
                  </a:lnTo>
                  <a:lnTo>
                    <a:pt x="10513" y="16985"/>
                  </a:lnTo>
                  <a:lnTo>
                    <a:pt x="10789" y="16930"/>
                  </a:lnTo>
                  <a:lnTo>
                    <a:pt x="11010" y="16764"/>
                  </a:lnTo>
                  <a:lnTo>
                    <a:pt x="11176" y="16543"/>
                  </a:lnTo>
                  <a:lnTo>
                    <a:pt x="11287" y="16211"/>
                  </a:lnTo>
                  <a:lnTo>
                    <a:pt x="11176" y="15934"/>
                  </a:lnTo>
                  <a:lnTo>
                    <a:pt x="11010" y="15658"/>
                  </a:lnTo>
                  <a:lnTo>
                    <a:pt x="10789" y="15492"/>
                  </a:lnTo>
                  <a:lnTo>
                    <a:pt x="10513" y="15436"/>
                  </a:lnTo>
                  <a:close/>
                  <a:moveTo>
                    <a:pt x="13113" y="15436"/>
                  </a:moveTo>
                  <a:lnTo>
                    <a:pt x="12836" y="15492"/>
                  </a:lnTo>
                  <a:lnTo>
                    <a:pt x="12615" y="15658"/>
                  </a:lnTo>
                  <a:lnTo>
                    <a:pt x="12449" y="15934"/>
                  </a:lnTo>
                  <a:lnTo>
                    <a:pt x="12338" y="16211"/>
                  </a:lnTo>
                  <a:lnTo>
                    <a:pt x="12449" y="16543"/>
                  </a:lnTo>
                  <a:lnTo>
                    <a:pt x="12615" y="16764"/>
                  </a:lnTo>
                  <a:lnTo>
                    <a:pt x="12836" y="16930"/>
                  </a:lnTo>
                  <a:lnTo>
                    <a:pt x="13113" y="16985"/>
                  </a:lnTo>
                  <a:lnTo>
                    <a:pt x="13998" y="16985"/>
                  </a:lnTo>
                  <a:lnTo>
                    <a:pt x="14330" y="16930"/>
                  </a:lnTo>
                  <a:lnTo>
                    <a:pt x="14551" y="16764"/>
                  </a:lnTo>
                  <a:lnTo>
                    <a:pt x="14717" y="16543"/>
                  </a:lnTo>
                  <a:lnTo>
                    <a:pt x="14773" y="16211"/>
                  </a:lnTo>
                  <a:lnTo>
                    <a:pt x="14717" y="15934"/>
                  </a:lnTo>
                  <a:lnTo>
                    <a:pt x="14551" y="15658"/>
                  </a:lnTo>
                  <a:lnTo>
                    <a:pt x="14330" y="15492"/>
                  </a:lnTo>
                  <a:lnTo>
                    <a:pt x="13998" y="15436"/>
                  </a:lnTo>
                  <a:close/>
                  <a:moveTo>
                    <a:pt x="16654" y="15436"/>
                  </a:moveTo>
                  <a:lnTo>
                    <a:pt x="16377" y="15492"/>
                  </a:lnTo>
                  <a:lnTo>
                    <a:pt x="16100" y="15658"/>
                  </a:lnTo>
                  <a:lnTo>
                    <a:pt x="15934" y="15934"/>
                  </a:lnTo>
                  <a:lnTo>
                    <a:pt x="15879" y="16211"/>
                  </a:lnTo>
                  <a:lnTo>
                    <a:pt x="15934" y="16543"/>
                  </a:lnTo>
                  <a:lnTo>
                    <a:pt x="16100" y="16764"/>
                  </a:lnTo>
                  <a:lnTo>
                    <a:pt x="16377" y="16930"/>
                  </a:lnTo>
                  <a:lnTo>
                    <a:pt x="16654" y="16985"/>
                  </a:lnTo>
                  <a:lnTo>
                    <a:pt x="17539" y="16985"/>
                  </a:lnTo>
                  <a:lnTo>
                    <a:pt x="17871" y="16930"/>
                  </a:lnTo>
                  <a:lnTo>
                    <a:pt x="18092" y="16764"/>
                  </a:lnTo>
                  <a:lnTo>
                    <a:pt x="18258" y="16543"/>
                  </a:lnTo>
                  <a:lnTo>
                    <a:pt x="18313" y="16211"/>
                  </a:lnTo>
                  <a:lnTo>
                    <a:pt x="18258" y="15934"/>
                  </a:lnTo>
                  <a:lnTo>
                    <a:pt x="18092" y="15658"/>
                  </a:lnTo>
                  <a:lnTo>
                    <a:pt x="17871" y="15492"/>
                  </a:lnTo>
                  <a:lnTo>
                    <a:pt x="17539" y="15436"/>
                  </a:lnTo>
                  <a:close/>
                  <a:moveTo>
                    <a:pt x="16211" y="4648"/>
                  </a:moveTo>
                  <a:lnTo>
                    <a:pt x="16709" y="4704"/>
                  </a:lnTo>
                  <a:lnTo>
                    <a:pt x="17151" y="4814"/>
                  </a:lnTo>
                  <a:lnTo>
                    <a:pt x="17539" y="5035"/>
                  </a:lnTo>
                  <a:lnTo>
                    <a:pt x="17871" y="5312"/>
                  </a:lnTo>
                  <a:lnTo>
                    <a:pt x="18147" y="5644"/>
                  </a:lnTo>
                  <a:lnTo>
                    <a:pt x="18369" y="6031"/>
                  </a:lnTo>
                  <a:lnTo>
                    <a:pt x="18479" y="6474"/>
                  </a:lnTo>
                  <a:lnTo>
                    <a:pt x="18535" y="6972"/>
                  </a:lnTo>
                  <a:lnTo>
                    <a:pt x="18535" y="8355"/>
                  </a:lnTo>
                  <a:lnTo>
                    <a:pt x="15990" y="8355"/>
                  </a:lnTo>
                  <a:lnTo>
                    <a:pt x="15547" y="8410"/>
                  </a:lnTo>
                  <a:lnTo>
                    <a:pt x="15104" y="8576"/>
                  </a:lnTo>
                  <a:lnTo>
                    <a:pt x="14717" y="8797"/>
                  </a:lnTo>
                  <a:lnTo>
                    <a:pt x="14385" y="9074"/>
                  </a:lnTo>
                  <a:lnTo>
                    <a:pt x="14109" y="9461"/>
                  </a:lnTo>
                  <a:lnTo>
                    <a:pt x="13887" y="9849"/>
                  </a:lnTo>
                  <a:lnTo>
                    <a:pt x="13721" y="10347"/>
                  </a:lnTo>
                  <a:lnTo>
                    <a:pt x="13666" y="10789"/>
                  </a:lnTo>
                  <a:lnTo>
                    <a:pt x="13666" y="11896"/>
                  </a:lnTo>
                  <a:lnTo>
                    <a:pt x="13721" y="12394"/>
                  </a:lnTo>
                  <a:lnTo>
                    <a:pt x="13887" y="12836"/>
                  </a:lnTo>
                  <a:lnTo>
                    <a:pt x="14109" y="13279"/>
                  </a:lnTo>
                  <a:lnTo>
                    <a:pt x="14385" y="13611"/>
                  </a:lnTo>
                  <a:lnTo>
                    <a:pt x="14717" y="13943"/>
                  </a:lnTo>
                  <a:lnTo>
                    <a:pt x="15104" y="14164"/>
                  </a:lnTo>
                  <a:lnTo>
                    <a:pt x="15547" y="14275"/>
                  </a:lnTo>
                  <a:lnTo>
                    <a:pt x="15990" y="14330"/>
                  </a:lnTo>
                  <a:lnTo>
                    <a:pt x="18535" y="14330"/>
                  </a:lnTo>
                  <a:lnTo>
                    <a:pt x="18535" y="15768"/>
                  </a:lnTo>
                  <a:lnTo>
                    <a:pt x="18479" y="16266"/>
                  </a:lnTo>
                  <a:lnTo>
                    <a:pt x="18369" y="16653"/>
                  </a:lnTo>
                  <a:lnTo>
                    <a:pt x="18147" y="17096"/>
                  </a:lnTo>
                  <a:lnTo>
                    <a:pt x="17871" y="17428"/>
                  </a:lnTo>
                  <a:lnTo>
                    <a:pt x="17539" y="17705"/>
                  </a:lnTo>
                  <a:lnTo>
                    <a:pt x="17151" y="17926"/>
                  </a:lnTo>
                  <a:lnTo>
                    <a:pt x="16709" y="18037"/>
                  </a:lnTo>
                  <a:lnTo>
                    <a:pt x="16211" y="18092"/>
                  </a:lnTo>
                  <a:lnTo>
                    <a:pt x="2325" y="18092"/>
                  </a:lnTo>
                  <a:lnTo>
                    <a:pt x="2159" y="18037"/>
                  </a:lnTo>
                  <a:lnTo>
                    <a:pt x="1993" y="17926"/>
                  </a:lnTo>
                  <a:lnTo>
                    <a:pt x="1827" y="17815"/>
                  </a:lnTo>
                  <a:lnTo>
                    <a:pt x="1716" y="17649"/>
                  </a:lnTo>
                  <a:lnTo>
                    <a:pt x="1605" y="17483"/>
                  </a:lnTo>
                  <a:lnTo>
                    <a:pt x="1550" y="17317"/>
                  </a:lnTo>
                  <a:lnTo>
                    <a:pt x="1550" y="17096"/>
                  </a:lnTo>
                  <a:lnTo>
                    <a:pt x="1550" y="5644"/>
                  </a:lnTo>
                  <a:lnTo>
                    <a:pt x="1550" y="5423"/>
                  </a:lnTo>
                  <a:lnTo>
                    <a:pt x="1605" y="5257"/>
                  </a:lnTo>
                  <a:lnTo>
                    <a:pt x="1716" y="5091"/>
                  </a:lnTo>
                  <a:lnTo>
                    <a:pt x="1827" y="4925"/>
                  </a:lnTo>
                  <a:lnTo>
                    <a:pt x="1993" y="4814"/>
                  </a:lnTo>
                  <a:lnTo>
                    <a:pt x="2159" y="4704"/>
                  </a:lnTo>
                  <a:lnTo>
                    <a:pt x="2325" y="4648"/>
                  </a:lnTo>
                  <a:close/>
                  <a:moveTo>
                    <a:pt x="15602" y="1"/>
                  </a:moveTo>
                  <a:lnTo>
                    <a:pt x="4206" y="3099"/>
                  </a:lnTo>
                  <a:lnTo>
                    <a:pt x="2546" y="3099"/>
                  </a:lnTo>
                  <a:lnTo>
                    <a:pt x="2048" y="3154"/>
                  </a:lnTo>
                  <a:lnTo>
                    <a:pt x="1550" y="3265"/>
                  </a:lnTo>
                  <a:lnTo>
                    <a:pt x="1107" y="3542"/>
                  </a:lnTo>
                  <a:lnTo>
                    <a:pt x="775" y="3818"/>
                  </a:lnTo>
                  <a:lnTo>
                    <a:pt x="444" y="4206"/>
                  </a:lnTo>
                  <a:lnTo>
                    <a:pt x="222" y="4648"/>
                  </a:lnTo>
                  <a:lnTo>
                    <a:pt x="56" y="5091"/>
                  </a:lnTo>
                  <a:lnTo>
                    <a:pt x="1" y="5644"/>
                  </a:lnTo>
                  <a:lnTo>
                    <a:pt x="1" y="17096"/>
                  </a:lnTo>
                  <a:lnTo>
                    <a:pt x="56" y="17594"/>
                  </a:lnTo>
                  <a:lnTo>
                    <a:pt x="222" y="18092"/>
                  </a:lnTo>
                  <a:lnTo>
                    <a:pt x="444" y="18534"/>
                  </a:lnTo>
                  <a:lnTo>
                    <a:pt x="775" y="18866"/>
                  </a:lnTo>
                  <a:lnTo>
                    <a:pt x="1107" y="19198"/>
                  </a:lnTo>
                  <a:lnTo>
                    <a:pt x="1550" y="19420"/>
                  </a:lnTo>
                  <a:lnTo>
                    <a:pt x="2048" y="19586"/>
                  </a:lnTo>
                  <a:lnTo>
                    <a:pt x="2546" y="19641"/>
                  </a:lnTo>
                  <a:lnTo>
                    <a:pt x="16598" y="19641"/>
                  </a:lnTo>
                  <a:lnTo>
                    <a:pt x="16985" y="19530"/>
                  </a:lnTo>
                  <a:lnTo>
                    <a:pt x="17373" y="19475"/>
                  </a:lnTo>
                  <a:lnTo>
                    <a:pt x="17705" y="19309"/>
                  </a:lnTo>
                  <a:lnTo>
                    <a:pt x="18092" y="19143"/>
                  </a:lnTo>
                  <a:lnTo>
                    <a:pt x="18369" y="18977"/>
                  </a:lnTo>
                  <a:lnTo>
                    <a:pt x="18701" y="18756"/>
                  </a:lnTo>
                  <a:lnTo>
                    <a:pt x="18977" y="18479"/>
                  </a:lnTo>
                  <a:lnTo>
                    <a:pt x="19198" y="18203"/>
                  </a:lnTo>
                  <a:lnTo>
                    <a:pt x="19420" y="17926"/>
                  </a:lnTo>
                  <a:lnTo>
                    <a:pt x="19641" y="17594"/>
                  </a:lnTo>
                  <a:lnTo>
                    <a:pt x="19807" y="17262"/>
                  </a:lnTo>
                  <a:lnTo>
                    <a:pt x="19918" y="16930"/>
                  </a:lnTo>
                  <a:lnTo>
                    <a:pt x="20028" y="16543"/>
                  </a:lnTo>
                  <a:lnTo>
                    <a:pt x="20084" y="16156"/>
                  </a:lnTo>
                  <a:lnTo>
                    <a:pt x="20084" y="15768"/>
                  </a:lnTo>
                  <a:lnTo>
                    <a:pt x="20084" y="14275"/>
                  </a:lnTo>
                  <a:lnTo>
                    <a:pt x="20471" y="14164"/>
                  </a:lnTo>
                  <a:lnTo>
                    <a:pt x="20803" y="13943"/>
                  </a:lnTo>
                  <a:lnTo>
                    <a:pt x="21079" y="13721"/>
                  </a:lnTo>
                  <a:lnTo>
                    <a:pt x="21356" y="13445"/>
                  </a:lnTo>
                  <a:lnTo>
                    <a:pt x="21577" y="13113"/>
                  </a:lnTo>
                  <a:lnTo>
                    <a:pt x="21743" y="12725"/>
                  </a:lnTo>
                  <a:lnTo>
                    <a:pt x="21799" y="12338"/>
                  </a:lnTo>
                  <a:lnTo>
                    <a:pt x="21854" y="11896"/>
                  </a:lnTo>
                  <a:lnTo>
                    <a:pt x="21854" y="10789"/>
                  </a:lnTo>
                  <a:lnTo>
                    <a:pt x="21799" y="10402"/>
                  </a:lnTo>
                  <a:lnTo>
                    <a:pt x="21743" y="10015"/>
                  </a:lnTo>
                  <a:lnTo>
                    <a:pt x="21577" y="9627"/>
                  </a:lnTo>
                  <a:lnTo>
                    <a:pt x="21356" y="9295"/>
                  </a:lnTo>
                  <a:lnTo>
                    <a:pt x="21079" y="9019"/>
                  </a:lnTo>
                  <a:lnTo>
                    <a:pt x="20803" y="8742"/>
                  </a:lnTo>
                  <a:lnTo>
                    <a:pt x="20471" y="8576"/>
                  </a:lnTo>
                  <a:lnTo>
                    <a:pt x="20084" y="8466"/>
                  </a:lnTo>
                  <a:lnTo>
                    <a:pt x="20084" y="6972"/>
                  </a:lnTo>
                  <a:lnTo>
                    <a:pt x="20028" y="6308"/>
                  </a:lnTo>
                  <a:lnTo>
                    <a:pt x="19862" y="5644"/>
                  </a:lnTo>
                  <a:lnTo>
                    <a:pt x="19586" y="5091"/>
                  </a:lnTo>
                  <a:lnTo>
                    <a:pt x="19254" y="4593"/>
                  </a:lnTo>
                  <a:lnTo>
                    <a:pt x="18867" y="4095"/>
                  </a:lnTo>
                  <a:lnTo>
                    <a:pt x="18369" y="3763"/>
                  </a:lnTo>
                  <a:lnTo>
                    <a:pt x="17815" y="3431"/>
                  </a:lnTo>
                  <a:lnTo>
                    <a:pt x="17207" y="3210"/>
                  </a:lnTo>
                  <a:lnTo>
                    <a:pt x="16543" y="554"/>
                  </a:lnTo>
                  <a:lnTo>
                    <a:pt x="16377" y="333"/>
                  </a:lnTo>
                  <a:lnTo>
                    <a:pt x="16156" y="112"/>
                  </a:lnTo>
                  <a:lnTo>
                    <a:pt x="1587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 rot="5400000">
              <a:off x="-103316" y="1625167"/>
              <a:ext cx="256839" cy="163853"/>
            </a:xfrm>
            <a:custGeom>
              <a:avLst/>
              <a:gdLst/>
              <a:ahLst/>
              <a:cxnLst/>
              <a:rect l="l" t="t" r="r" b="b"/>
              <a:pathLst>
                <a:path w="21854" h="13942" extrusionOk="0">
                  <a:moveTo>
                    <a:pt x="19309" y="1549"/>
                  </a:moveTo>
                  <a:lnTo>
                    <a:pt x="19530" y="1605"/>
                  </a:lnTo>
                  <a:lnTo>
                    <a:pt x="19696" y="1660"/>
                  </a:lnTo>
                  <a:lnTo>
                    <a:pt x="19862" y="1715"/>
                  </a:lnTo>
                  <a:lnTo>
                    <a:pt x="20028" y="1881"/>
                  </a:lnTo>
                  <a:lnTo>
                    <a:pt x="20139" y="1992"/>
                  </a:lnTo>
                  <a:lnTo>
                    <a:pt x="20249" y="2158"/>
                  </a:lnTo>
                  <a:lnTo>
                    <a:pt x="20305" y="2379"/>
                  </a:lnTo>
                  <a:lnTo>
                    <a:pt x="20305" y="2545"/>
                  </a:lnTo>
                  <a:lnTo>
                    <a:pt x="20305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605" y="2379"/>
                  </a:lnTo>
                  <a:lnTo>
                    <a:pt x="1661" y="2158"/>
                  </a:lnTo>
                  <a:lnTo>
                    <a:pt x="1716" y="1992"/>
                  </a:lnTo>
                  <a:lnTo>
                    <a:pt x="1882" y="1881"/>
                  </a:lnTo>
                  <a:lnTo>
                    <a:pt x="1992" y="1715"/>
                  </a:lnTo>
                  <a:lnTo>
                    <a:pt x="2158" y="1660"/>
                  </a:lnTo>
                  <a:lnTo>
                    <a:pt x="2380" y="1605"/>
                  </a:lnTo>
                  <a:lnTo>
                    <a:pt x="2546" y="1549"/>
                  </a:lnTo>
                  <a:close/>
                  <a:moveTo>
                    <a:pt x="3431" y="6197"/>
                  </a:moveTo>
                  <a:lnTo>
                    <a:pt x="3154" y="6252"/>
                  </a:lnTo>
                  <a:lnTo>
                    <a:pt x="2878" y="6418"/>
                  </a:lnTo>
                  <a:lnTo>
                    <a:pt x="2712" y="6694"/>
                  </a:lnTo>
                  <a:lnTo>
                    <a:pt x="2656" y="6971"/>
                  </a:lnTo>
                  <a:lnTo>
                    <a:pt x="2712" y="7248"/>
                  </a:lnTo>
                  <a:lnTo>
                    <a:pt x="2878" y="7524"/>
                  </a:lnTo>
                  <a:lnTo>
                    <a:pt x="3154" y="7690"/>
                  </a:lnTo>
                  <a:lnTo>
                    <a:pt x="3431" y="7746"/>
                  </a:lnTo>
                  <a:lnTo>
                    <a:pt x="10512" y="7746"/>
                  </a:lnTo>
                  <a:lnTo>
                    <a:pt x="10789" y="7690"/>
                  </a:lnTo>
                  <a:lnTo>
                    <a:pt x="11066" y="7524"/>
                  </a:lnTo>
                  <a:lnTo>
                    <a:pt x="11232" y="7248"/>
                  </a:lnTo>
                  <a:lnTo>
                    <a:pt x="11287" y="6971"/>
                  </a:lnTo>
                  <a:lnTo>
                    <a:pt x="11232" y="6694"/>
                  </a:lnTo>
                  <a:lnTo>
                    <a:pt x="11066" y="6418"/>
                  </a:lnTo>
                  <a:lnTo>
                    <a:pt x="10789" y="6252"/>
                  </a:lnTo>
                  <a:lnTo>
                    <a:pt x="10512" y="6197"/>
                  </a:lnTo>
                  <a:close/>
                  <a:moveTo>
                    <a:pt x="15824" y="6197"/>
                  </a:moveTo>
                  <a:lnTo>
                    <a:pt x="15492" y="6252"/>
                  </a:lnTo>
                  <a:lnTo>
                    <a:pt x="15270" y="6418"/>
                  </a:lnTo>
                  <a:lnTo>
                    <a:pt x="15104" y="6694"/>
                  </a:lnTo>
                  <a:lnTo>
                    <a:pt x="15049" y="6971"/>
                  </a:lnTo>
                  <a:lnTo>
                    <a:pt x="15104" y="7248"/>
                  </a:lnTo>
                  <a:lnTo>
                    <a:pt x="15270" y="7524"/>
                  </a:lnTo>
                  <a:lnTo>
                    <a:pt x="15492" y="7690"/>
                  </a:lnTo>
                  <a:lnTo>
                    <a:pt x="15824" y="7746"/>
                  </a:lnTo>
                  <a:lnTo>
                    <a:pt x="18424" y="7746"/>
                  </a:lnTo>
                  <a:lnTo>
                    <a:pt x="18756" y="7690"/>
                  </a:lnTo>
                  <a:lnTo>
                    <a:pt x="18977" y="7524"/>
                  </a:lnTo>
                  <a:lnTo>
                    <a:pt x="19143" y="7248"/>
                  </a:lnTo>
                  <a:lnTo>
                    <a:pt x="19198" y="6971"/>
                  </a:lnTo>
                  <a:lnTo>
                    <a:pt x="19143" y="6694"/>
                  </a:lnTo>
                  <a:lnTo>
                    <a:pt x="18977" y="6418"/>
                  </a:lnTo>
                  <a:lnTo>
                    <a:pt x="18756" y="6252"/>
                  </a:lnTo>
                  <a:lnTo>
                    <a:pt x="18424" y="6197"/>
                  </a:lnTo>
                  <a:close/>
                  <a:moveTo>
                    <a:pt x="3431" y="8852"/>
                  </a:moveTo>
                  <a:lnTo>
                    <a:pt x="3154" y="8907"/>
                  </a:lnTo>
                  <a:lnTo>
                    <a:pt x="2878" y="9073"/>
                  </a:lnTo>
                  <a:lnTo>
                    <a:pt x="2712" y="9295"/>
                  </a:lnTo>
                  <a:lnTo>
                    <a:pt x="2656" y="9627"/>
                  </a:lnTo>
                  <a:lnTo>
                    <a:pt x="2712" y="9903"/>
                  </a:lnTo>
                  <a:lnTo>
                    <a:pt x="2878" y="10180"/>
                  </a:lnTo>
                  <a:lnTo>
                    <a:pt x="3154" y="10346"/>
                  </a:lnTo>
                  <a:lnTo>
                    <a:pt x="3431" y="10401"/>
                  </a:lnTo>
                  <a:lnTo>
                    <a:pt x="6086" y="10401"/>
                  </a:lnTo>
                  <a:lnTo>
                    <a:pt x="6418" y="10346"/>
                  </a:lnTo>
                  <a:lnTo>
                    <a:pt x="6640" y="10180"/>
                  </a:lnTo>
                  <a:lnTo>
                    <a:pt x="6806" y="9903"/>
                  </a:lnTo>
                  <a:lnTo>
                    <a:pt x="6861" y="9627"/>
                  </a:lnTo>
                  <a:lnTo>
                    <a:pt x="6806" y="9295"/>
                  </a:lnTo>
                  <a:lnTo>
                    <a:pt x="6640" y="9073"/>
                  </a:lnTo>
                  <a:lnTo>
                    <a:pt x="6418" y="8907"/>
                  </a:lnTo>
                  <a:lnTo>
                    <a:pt x="6086" y="8852"/>
                  </a:lnTo>
                  <a:close/>
                  <a:moveTo>
                    <a:pt x="20305" y="5090"/>
                  </a:moveTo>
                  <a:lnTo>
                    <a:pt x="20305" y="11397"/>
                  </a:lnTo>
                  <a:lnTo>
                    <a:pt x="20305" y="11563"/>
                  </a:lnTo>
                  <a:lnTo>
                    <a:pt x="20249" y="11784"/>
                  </a:lnTo>
                  <a:lnTo>
                    <a:pt x="20139" y="11950"/>
                  </a:lnTo>
                  <a:lnTo>
                    <a:pt x="20028" y="12116"/>
                  </a:lnTo>
                  <a:lnTo>
                    <a:pt x="19862" y="12227"/>
                  </a:lnTo>
                  <a:lnTo>
                    <a:pt x="19696" y="12282"/>
                  </a:lnTo>
                  <a:lnTo>
                    <a:pt x="19530" y="12338"/>
                  </a:lnTo>
                  <a:lnTo>
                    <a:pt x="19309" y="12393"/>
                  </a:lnTo>
                  <a:lnTo>
                    <a:pt x="2546" y="12393"/>
                  </a:lnTo>
                  <a:lnTo>
                    <a:pt x="2380" y="12338"/>
                  </a:lnTo>
                  <a:lnTo>
                    <a:pt x="2158" y="12282"/>
                  </a:lnTo>
                  <a:lnTo>
                    <a:pt x="1992" y="12227"/>
                  </a:lnTo>
                  <a:lnTo>
                    <a:pt x="1882" y="12116"/>
                  </a:lnTo>
                  <a:lnTo>
                    <a:pt x="1716" y="11950"/>
                  </a:lnTo>
                  <a:lnTo>
                    <a:pt x="1661" y="11784"/>
                  </a:lnTo>
                  <a:lnTo>
                    <a:pt x="1605" y="11563"/>
                  </a:lnTo>
                  <a:lnTo>
                    <a:pt x="1550" y="11397"/>
                  </a:lnTo>
                  <a:lnTo>
                    <a:pt x="1550" y="5090"/>
                  </a:lnTo>
                  <a:close/>
                  <a:moveTo>
                    <a:pt x="2546" y="0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63" y="443"/>
                  </a:lnTo>
                  <a:lnTo>
                    <a:pt x="775" y="775"/>
                  </a:lnTo>
                  <a:lnTo>
                    <a:pt x="443" y="1162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1" y="2545"/>
                  </a:lnTo>
                  <a:lnTo>
                    <a:pt x="1" y="11397"/>
                  </a:lnTo>
                  <a:lnTo>
                    <a:pt x="56" y="11895"/>
                  </a:lnTo>
                  <a:lnTo>
                    <a:pt x="222" y="12393"/>
                  </a:lnTo>
                  <a:lnTo>
                    <a:pt x="443" y="12780"/>
                  </a:lnTo>
                  <a:lnTo>
                    <a:pt x="775" y="13167"/>
                  </a:lnTo>
                  <a:lnTo>
                    <a:pt x="1163" y="13499"/>
                  </a:lnTo>
                  <a:lnTo>
                    <a:pt x="1550" y="13721"/>
                  </a:lnTo>
                  <a:lnTo>
                    <a:pt x="2048" y="13887"/>
                  </a:lnTo>
                  <a:lnTo>
                    <a:pt x="2546" y="13942"/>
                  </a:lnTo>
                  <a:lnTo>
                    <a:pt x="19309" y="13942"/>
                  </a:lnTo>
                  <a:lnTo>
                    <a:pt x="19862" y="13887"/>
                  </a:lnTo>
                  <a:lnTo>
                    <a:pt x="20305" y="13721"/>
                  </a:lnTo>
                  <a:lnTo>
                    <a:pt x="20747" y="13499"/>
                  </a:lnTo>
                  <a:lnTo>
                    <a:pt x="21135" y="13167"/>
                  </a:lnTo>
                  <a:lnTo>
                    <a:pt x="21411" y="12780"/>
                  </a:lnTo>
                  <a:lnTo>
                    <a:pt x="21688" y="12393"/>
                  </a:lnTo>
                  <a:lnTo>
                    <a:pt x="21799" y="11895"/>
                  </a:lnTo>
                  <a:lnTo>
                    <a:pt x="21854" y="11397"/>
                  </a:lnTo>
                  <a:lnTo>
                    <a:pt x="21854" y="2545"/>
                  </a:lnTo>
                  <a:lnTo>
                    <a:pt x="21799" y="2047"/>
                  </a:lnTo>
                  <a:lnTo>
                    <a:pt x="21688" y="1549"/>
                  </a:lnTo>
                  <a:lnTo>
                    <a:pt x="21411" y="1162"/>
                  </a:lnTo>
                  <a:lnTo>
                    <a:pt x="21135" y="775"/>
                  </a:lnTo>
                  <a:lnTo>
                    <a:pt x="20747" y="443"/>
                  </a:lnTo>
                  <a:lnTo>
                    <a:pt x="20305" y="222"/>
                  </a:lnTo>
                  <a:lnTo>
                    <a:pt x="19862" y="56"/>
                  </a:lnTo>
                  <a:lnTo>
                    <a:pt x="1930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 rot="4927602">
              <a:off x="6631638" y="75292"/>
              <a:ext cx="230846" cy="230846"/>
            </a:xfrm>
            <a:custGeom>
              <a:avLst/>
              <a:gdLst/>
              <a:ahLst/>
              <a:cxnLst/>
              <a:rect l="l" t="t" r="r" b="b"/>
              <a:pathLst>
                <a:path w="19641" h="19641" extrusionOk="0">
                  <a:moveTo>
                    <a:pt x="16377" y="1826"/>
                  </a:moveTo>
                  <a:lnTo>
                    <a:pt x="17760" y="3264"/>
                  </a:lnTo>
                  <a:lnTo>
                    <a:pt x="13887" y="7137"/>
                  </a:lnTo>
                  <a:lnTo>
                    <a:pt x="12504" y="5754"/>
                  </a:lnTo>
                  <a:lnTo>
                    <a:pt x="16377" y="1826"/>
                  </a:lnTo>
                  <a:close/>
                  <a:moveTo>
                    <a:pt x="11397" y="6860"/>
                  </a:moveTo>
                  <a:lnTo>
                    <a:pt x="12780" y="8243"/>
                  </a:lnTo>
                  <a:lnTo>
                    <a:pt x="5146" y="15878"/>
                  </a:lnTo>
                  <a:lnTo>
                    <a:pt x="3763" y="14495"/>
                  </a:lnTo>
                  <a:lnTo>
                    <a:pt x="11397" y="6860"/>
                  </a:lnTo>
                  <a:close/>
                  <a:moveTo>
                    <a:pt x="2933" y="15823"/>
                  </a:moveTo>
                  <a:lnTo>
                    <a:pt x="3763" y="16708"/>
                  </a:lnTo>
                  <a:lnTo>
                    <a:pt x="2269" y="17372"/>
                  </a:lnTo>
                  <a:lnTo>
                    <a:pt x="2933" y="15823"/>
                  </a:lnTo>
                  <a:close/>
                  <a:moveTo>
                    <a:pt x="16377" y="0"/>
                  </a:moveTo>
                  <a:lnTo>
                    <a:pt x="16100" y="56"/>
                  </a:lnTo>
                  <a:lnTo>
                    <a:pt x="15823" y="222"/>
                  </a:lnTo>
                  <a:lnTo>
                    <a:pt x="15325" y="719"/>
                  </a:lnTo>
                  <a:lnTo>
                    <a:pt x="14883" y="443"/>
                  </a:lnTo>
                  <a:lnTo>
                    <a:pt x="14495" y="277"/>
                  </a:lnTo>
                  <a:lnTo>
                    <a:pt x="13998" y="111"/>
                  </a:lnTo>
                  <a:lnTo>
                    <a:pt x="13555" y="111"/>
                  </a:lnTo>
                  <a:lnTo>
                    <a:pt x="13112" y="166"/>
                  </a:lnTo>
                  <a:lnTo>
                    <a:pt x="12614" y="277"/>
                  </a:lnTo>
                  <a:lnTo>
                    <a:pt x="12227" y="498"/>
                  </a:lnTo>
                  <a:lnTo>
                    <a:pt x="11840" y="830"/>
                  </a:lnTo>
                  <a:lnTo>
                    <a:pt x="6861" y="5809"/>
                  </a:lnTo>
                  <a:lnTo>
                    <a:pt x="6639" y="6086"/>
                  </a:lnTo>
                  <a:lnTo>
                    <a:pt x="6584" y="6362"/>
                  </a:lnTo>
                  <a:lnTo>
                    <a:pt x="6639" y="6639"/>
                  </a:lnTo>
                  <a:lnTo>
                    <a:pt x="6861" y="6916"/>
                  </a:lnTo>
                  <a:lnTo>
                    <a:pt x="7082" y="7082"/>
                  </a:lnTo>
                  <a:lnTo>
                    <a:pt x="7359" y="7137"/>
                  </a:lnTo>
                  <a:lnTo>
                    <a:pt x="7691" y="7082"/>
                  </a:lnTo>
                  <a:lnTo>
                    <a:pt x="7912" y="6916"/>
                  </a:lnTo>
                  <a:lnTo>
                    <a:pt x="12946" y="1937"/>
                  </a:lnTo>
                  <a:lnTo>
                    <a:pt x="13057" y="1826"/>
                  </a:lnTo>
                  <a:lnTo>
                    <a:pt x="13223" y="1715"/>
                  </a:lnTo>
                  <a:lnTo>
                    <a:pt x="13555" y="1660"/>
                  </a:lnTo>
                  <a:lnTo>
                    <a:pt x="13887" y="1715"/>
                  </a:lnTo>
                  <a:lnTo>
                    <a:pt x="14219" y="1826"/>
                  </a:lnTo>
                  <a:lnTo>
                    <a:pt x="10844" y="5201"/>
                  </a:lnTo>
                  <a:lnTo>
                    <a:pt x="2103" y="13942"/>
                  </a:lnTo>
                  <a:lnTo>
                    <a:pt x="1937" y="14163"/>
                  </a:lnTo>
                  <a:lnTo>
                    <a:pt x="56" y="18534"/>
                  </a:lnTo>
                  <a:lnTo>
                    <a:pt x="1" y="18755"/>
                  </a:lnTo>
                  <a:lnTo>
                    <a:pt x="1" y="19032"/>
                  </a:lnTo>
                  <a:lnTo>
                    <a:pt x="111" y="19198"/>
                  </a:lnTo>
                  <a:lnTo>
                    <a:pt x="222" y="19419"/>
                  </a:lnTo>
                  <a:lnTo>
                    <a:pt x="498" y="19585"/>
                  </a:lnTo>
                  <a:lnTo>
                    <a:pt x="775" y="19640"/>
                  </a:lnTo>
                  <a:lnTo>
                    <a:pt x="1052" y="19585"/>
                  </a:lnTo>
                  <a:lnTo>
                    <a:pt x="5422" y="17704"/>
                  </a:lnTo>
                  <a:lnTo>
                    <a:pt x="5478" y="17649"/>
                  </a:lnTo>
                  <a:lnTo>
                    <a:pt x="5699" y="17538"/>
                  </a:lnTo>
                  <a:lnTo>
                    <a:pt x="14440" y="8797"/>
                  </a:lnTo>
                  <a:lnTo>
                    <a:pt x="19419" y="3818"/>
                  </a:lnTo>
                  <a:lnTo>
                    <a:pt x="19585" y="3541"/>
                  </a:lnTo>
                  <a:lnTo>
                    <a:pt x="19641" y="3264"/>
                  </a:lnTo>
                  <a:lnTo>
                    <a:pt x="19585" y="2932"/>
                  </a:lnTo>
                  <a:lnTo>
                    <a:pt x="19419" y="2711"/>
                  </a:lnTo>
                  <a:lnTo>
                    <a:pt x="16930" y="222"/>
                  </a:lnTo>
                  <a:lnTo>
                    <a:pt x="16653" y="56"/>
                  </a:lnTo>
                  <a:lnTo>
                    <a:pt x="1637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 rot="-3553085">
              <a:off x="3947705" y="-134277"/>
              <a:ext cx="248406" cy="248394"/>
            </a:xfrm>
            <a:custGeom>
              <a:avLst/>
              <a:gdLst/>
              <a:ahLst/>
              <a:cxnLst/>
              <a:rect l="l" t="t" r="r" b="b"/>
              <a:pathLst>
                <a:path w="21135" h="21134" extrusionOk="0">
                  <a:moveTo>
                    <a:pt x="17317" y="1549"/>
                  </a:moveTo>
                  <a:lnTo>
                    <a:pt x="17483" y="1604"/>
                  </a:lnTo>
                  <a:lnTo>
                    <a:pt x="17649" y="1715"/>
                  </a:lnTo>
                  <a:lnTo>
                    <a:pt x="17815" y="1826"/>
                  </a:lnTo>
                  <a:lnTo>
                    <a:pt x="19309" y="3319"/>
                  </a:lnTo>
                  <a:lnTo>
                    <a:pt x="19419" y="3485"/>
                  </a:lnTo>
                  <a:lnTo>
                    <a:pt x="19530" y="3651"/>
                  </a:lnTo>
                  <a:lnTo>
                    <a:pt x="19585" y="3817"/>
                  </a:lnTo>
                  <a:lnTo>
                    <a:pt x="19585" y="4039"/>
                  </a:lnTo>
                  <a:lnTo>
                    <a:pt x="19585" y="4205"/>
                  </a:lnTo>
                  <a:lnTo>
                    <a:pt x="19530" y="4426"/>
                  </a:lnTo>
                  <a:lnTo>
                    <a:pt x="19419" y="4592"/>
                  </a:lnTo>
                  <a:lnTo>
                    <a:pt x="19309" y="4703"/>
                  </a:lnTo>
                  <a:lnTo>
                    <a:pt x="17151" y="6915"/>
                  </a:lnTo>
                  <a:lnTo>
                    <a:pt x="14219" y="4039"/>
                  </a:lnTo>
                  <a:lnTo>
                    <a:pt x="16432" y="1826"/>
                  </a:lnTo>
                  <a:lnTo>
                    <a:pt x="16598" y="1715"/>
                  </a:lnTo>
                  <a:lnTo>
                    <a:pt x="16764" y="1604"/>
                  </a:lnTo>
                  <a:lnTo>
                    <a:pt x="16930" y="1549"/>
                  </a:lnTo>
                  <a:close/>
                  <a:moveTo>
                    <a:pt x="13168" y="5090"/>
                  </a:moveTo>
                  <a:lnTo>
                    <a:pt x="14053" y="6030"/>
                  </a:lnTo>
                  <a:lnTo>
                    <a:pt x="5312" y="14716"/>
                  </a:lnTo>
                  <a:lnTo>
                    <a:pt x="3763" y="14716"/>
                  </a:lnTo>
                  <a:lnTo>
                    <a:pt x="3652" y="14606"/>
                  </a:lnTo>
                  <a:lnTo>
                    <a:pt x="13168" y="5090"/>
                  </a:lnTo>
                  <a:close/>
                  <a:moveTo>
                    <a:pt x="15160" y="7081"/>
                  </a:moveTo>
                  <a:lnTo>
                    <a:pt x="16045" y="8022"/>
                  </a:lnTo>
                  <a:lnTo>
                    <a:pt x="6529" y="17482"/>
                  </a:lnTo>
                  <a:lnTo>
                    <a:pt x="6418" y="17372"/>
                  </a:lnTo>
                  <a:lnTo>
                    <a:pt x="6418" y="15823"/>
                  </a:lnTo>
                  <a:lnTo>
                    <a:pt x="15160" y="7081"/>
                  </a:lnTo>
                  <a:close/>
                  <a:moveTo>
                    <a:pt x="2933" y="16044"/>
                  </a:moveTo>
                  <a:lnTo>
                    <a:pt x="3154" y="16210"/>
                  </a:lnTo>
                  <a:lnTo>
                    <a:pt x="3431" y="16265"/>
                  </a:lnTo>
                  <a:lnTo>
                    <a:pt x="4869" y="16265"/>
                  </a:lnTo>
                  <a:lnTo>
                    <a:pt x="4869" y="17704"/>
                  </a:lnTo>
                  <a:lnTo>
                    <a:pt x="4925" y="17980"/>
                  </a:lnTo>
                  <a:lnTo>
                    <a:pt x="5090" y="18202"/>
                  </a:lnTo>
                  <a:lnTo>
                    <a:pt x="3707" y="18644"/>
                  </a:lnTo>
                  <a:lnTo>
                    <a:pt x="2490" y="17427"/>
                  </a:lnTo>
                  <a:lnTo>
                    <a:pt x="2933" y="16044"/>
                  </a:lnTo>
                  <a:close/>
                  <a:moveTo>
                    <a:pt x="1992" y="19087"/>
                  </a:moveTo>
                  <a:lnTo>
                    <a:pt x="2048" y="19142"/>
                  </a:lnTo>
                  <a:lnTo>
                    <a:pt x="1937" y="19197"/>
                  </a:lnTo>
                  <a:lnTo>
                    <a:pt x="1992" y="19087"/>
                  </a:lnTo>
                  <a:close/>
                  <a:moveTo>
                    <a:pt x="17151" y="0"/>
                  </a:moveTo>
                  <a:lnTo>
                    <a:pt x="16653" y="55"/>
                  </a:lnTo>
                  <a:lnTo>
                    <a:pt x="16155" y="221"/>
                  </a:lnTo>
                  <a:lnTo>
                    <a:pt x="15713" y="443"/>
                  </a:lnTo>
                  <a:lnTo>
                    <a:pt x="15325" y="775"/>
                  </a:lnTo>
                  <a:lnTo>
                    <a:pt x="12615" y="3485"/>
                  </a:lnTo>
                  <a:lnTo>
                    <a:pt x="1992" y="14052"/>
                  </a:lnTo>
                  <a:lnTo>
                    <a:pt x="1882" y="14218"/>
                  </a:lnTo>
                  <a:lnTo>
                    <a:pt x="1826" y="14384"/>
                  </a:lnTo>
                  <a:lnTo>
                    <a:pt x="56" y="20138"/>
                  </a:lnTo>
                  <a:lnTo>
                    <a:pt x="1" y="20359"/>
                  </a:lnTo>
                  <a:lnTo>
                    <a:pt x="56" y="20525"/>
                  </a:lnTo>
                  <a:lnTo>
                    <a:pt x="111" y="20746"/>
                  </a:lnTo>
                  <a:lnTo>
                    <a:pt x="222" y="20912"/>
                  </a:lnTo>
                  <a:lnTo>
                    <a:pt x="499" y="21078"/>
                  </a:lnTo>
                  <a:lnTo>
                    <a:pt x="775" y="21134"/>
                  </a:lnTo>
                  <a:lnTo>
                    <a:pt x="996" y="21078"/>
                  </a:lnTo>
                  <a:lnTo>
                    <a:pt x="6750" y="19308"/>
                  </a:lnTo>
                  <a:lnTo>
                    <a:pt x="6806" y="19308"/>
                  </a:lnTo>
                  <a:lnTo>
                    <a:pt x="6916" y="19253"/>
                  </a:lnTo>
                  <a:lnTo>
                    <a:pt x="7082" y="19142"/>
                  </a:lnTo>
                  <a:lnTo>
                    <a:pt x="17649" y="8520"/>
                  </a:lnTo>
                  <a:lnTo>
                    <a:pt x="20415" y="5809"/>
                  </a:lnTo>
                  <a:lnTo>
                    <a:pt x="20692" y="5422"/>
                  </a:lnTo>
                  <a:lnTo>
                    <a:pt x="20969" y="4979"/>
                  </a:lnTo>
                  <a:lnTo>
                    <a:pt x="21079" y="4537"/>
                  </a:lnTo>
                  <a:lnTo>
                    <a:pt x="21135" y="4039"/>
                  </a:lnTo>
                  <a:lnTo>
                    <a:pt x="21079" y="3541"/>
                  </a:lnTo>
                  <a:lnTo>
                    <a:pt x="20969" y="3043"/>
                  </a:lnTo>
                  <a:lnTo>
                    <a:pt x="20692" y="2600"/>
                  </a:lnTo>
                  <a:lnTo>
                    <a:pt x="20415" y="2213"/>
                  </a:lnTo>
                  <a:lnTo>
                    <a:pt x="18922" y="775"/>
                  </a:lnTo>
                  <a:lnTo>
                    <a:pt x="18534" y="443"/>
                  </a:lnTo>
                  <a:lnTo>
                    <a:pt x="18092" y="221"/>
                  </a:lnTo>
                  <a:lnTo>
                    <a:pt x="17594" y="55"/>
                  </a:lnTo>
                  <a:lnTo>
                    <a:pt x="1715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 rot="-1984896">
              <a:off x="8641157" y="228047"/>
              <a:ext cx="252295" cy="230176"/>
            </a:xfrm>
            <a:custGeom>
              <a:avLst/>
              <a:gdLst/>
              <a:ahLst/>
              <a:cxnLst/>
              <a:rect l="l" t="t" r="r" b="b"/>
              <a:pathLst>
                <a:path w="21467" h="19585" extrusionOk="0">
                  <a:moveTo>
                    <a:pt x="15823" y="0"/>
                  </a:moveTo>
                  <a:lnTo>
                    <a:pt x="15270" y="55"/>
                  </a:lnTo>
                  <a:lnTo>
                    <a:pt x="14716" y="111"/>
                  </a:lnTo>
                  <a:lnTo>
                    <a:pt x="14163" y="277"/>
                  </a:lnTo>
                  <a:lnTo>
                    <a:pt x="13665" y="443"/>
                  </a:lnTo>
                  <a:lnTo>
                    <a:pt x="13167" y="664"/>
                  </a:lnTo>
                  <a:lnTo>
                    <a:pt x="12725" y="941"/>
                  </a:lnTo>
                  <a:lnTo>
                    <a:pt x="12282" y="1272"/>
                  </a:lnTo>
                  <a:lnTo>
                    <a:pt x="11840" y="1660"/>
                  </a:lnTo>
                  <a:lnTo>
                    <a:pt x="1273" y="12282"/>
                  </a:lnTo>
                  <a:lnTo>
                    <a:pt x="941" y="12559"/>
                  </a:lnTo>
                  <a:lnTo>
                    <a:pt x="719" y="12946"/>
                  </a:lnTo>
                  <a:lnTo>
                    <a:pt x="498" y="13278"/>
                  </a:lnTo>
                  <a:lnTo>
                    <a:pt x="332" y="13665"/>
                  </a:lnTo>
                  <a:lnTo>
                    <a:pt x="166" y="14052"/>
                  </a:lnTo>
                  <a:lnTo>
                    <a:pt x="56" y="14495"/>
                  </a:lnTo>
                  <a:lnTo>
                    <a:pt x="0" y="14882"/>
                  </a:lnTo>
                  <a:lnTo>
                    <a:pt x="0" y="15325"/>
                  </a:lnTo>
                  <a:lnTo>
                    <a:pt x="0" y="15712"/>
                  </a:lnTo>
                  <a:lnTo>
                    <a:pt x="56" y="16099"/>
                  </a:lnTo>
                  <a:lnTo>
                    <a:pt x="166" y="16542"/>
                  </a:lnTo>
                  <a:lnTo>
                    <a:pt x="332" y="16929"/>
                  </a:lnTo>
                  <a:lnTo>
                    <a:pt x="498" y="17316"/>
                  </a:lnTo>
                  <a:lnTo>
                    <a:pt x="719" y="17648"/>
                  </a:lnTo>
                  <a:lnTo>
                    <a:pt x="941" y="18036"/>
                  </a:lnTo>
                  <a:lnTo>
                    <a:pt x="1273" y="18368"/>
                  </a:lnTo>
                  <a:lnTo>
                    <a:pt x="1605" y="18644"/>
                  </a:lnTo>
                  <a:lnTo>
                    <a:pt x="1937" y="18921"/>
                  </a:lnTo>
                  <a:lnTo>
                    <a:pt x="2324" y="19087"/>
                  </a:lnTo>
                  <a:lnTo>
                    <a:pt x="2656" y="19308"/>
                  </a:lnTo>
                  <a:lnTo>
                    <a:pt x="3098" y="19419"/>
                  </a:lnTo>
                  <a:lnTo>
                    <a:pt x="3486" y="19529"/>
                  </a:lnTo>
                  <a:lnTo>
                    <a:pt x="3873" y="19585"/>
                  </a:lnTo>
                  <a:lnTo>
                    <a:pt x="4703" y="19585"/>
                  </a:lnTo>
                  <a:lnTo>
                    <a:pt x="5145" y="19529"/>
                  </a:lnTo>
                  <a:lnTo>
                    <a:pt x="5533" y="19419"/>
                  </a:lnTo>
                  <a:lnTo>
                    <a:pt x="5920" y="19308"/>
                  </a:lnTo>
                  <a:lnTo>
                    <a:pt x="6307" y="19087"/>
                  </a:lnTo>
                  <a:lnTo>
                    <a:pt x="6694" y="18921"/>
                  </a:lnTo>
                  <a:lnTo>
                    <a:pt x="7026" y="18644"/>
                  </a:lnTo>
                  <a:lnTo>
                    <a:pt x="7358" y="18368"/>
                  </a:lnTo>
                  <a:lnTo>
                    <a:pt x="17483" y="8188"/>
                  </a:lnTo>
                  <a:lnTo>
                    <a:pt x="17815" y="7801"/>
                  </a:lnTo>
                  <a:lnTo>
                    <a:pt x="18036" y="7358"/>
                  </a:lnTo>
                  <a:lnTo>
                    <a:pt x="18202" y="6860"/>
                  </a:lnTo>
                  <a:lnTo>
                    <a:pt x="18202" y="6362"/>
                  </a:lnTo>
                  <a:lnTo>
                    <a:pt x="18202" y="5920"/>
                  </a:lnTo>
                  <a:lnTo>
                    <a:pt x="18036" y="5422"/>
                  </a:lnTo>
                  <a:lnTo>
                    <a:pt x="17815" y="4979"/>
                  </a:lnTo>
                  <a:lnTo>
                    <a:pt x="17483" y="4592"/>
                  </a:lnTo>
                  <a:lnTo>
                    <a:pt x="17095" y="4260"/>
                  </a:lnTo>
                  <a:lnTo>
                    <a:pt x="16653" y="4039"/>
                  </a:lnTo>
                  <a:lnTo>
                    <a:pt x="16155" y="3928"/>
                  </a:lnTo>
                  <a:lnTo>
                    <a:pt x="15657" y="3873"/>
                  </a:lnTo>
                  <a:lnTo>
                    <a:pt x="15214" y="3928"/>
                  </a:lnTo>
                  <a:lnTo>
                    <a:pt x="14716" y="4039"/>
                  </a:lnTo>
                  <a:lnTo>
                    <a:pt x="14274" y="4260"/>
                  </a:lnTo>
                  <a:lnTo>
                    <a:pt x="13887" y="4592"/>
                  </a:lnTo>
                  <a:lnTo>
                    <a:pt x="6362" y="12116"/>
                  </a:lnTo>
                  <a:lnTo>
                    <a:pt x="6197" y="12337"/>
                  </a:lnTo>
                  <a:lnTo>
                    <a:pt x="6141" y="12614"/>
                  </a:lnTo>
                  <a:lnTo>
                    <a:pt x="6197" y="12946"/>
                  </a:lnTo>
                  <a:lnTo>
                    <a:pt x="6362" y="13167"/>
                  </a:lnTo>
                  <a:lnTo>
                    <a:pt x="6639" y="13333"/>
                  </a:lnTo>
                  <a:lnTo>
                    <a:pt x="6916" y="13388"/>
                  </a:lnTo>
                  <a:lnTo>
                    <a:pt x="7248" y="13333"/>
                  </a:lnTo>
                  <a:lnTo>
                    <a:pt x="7469" y="13167"/>
                  </a:lnTo>
                  <a:lnTo>
                    <a:pt x="14993" y="5698"/>
                  </a:lnTo>
                  <a:lnTo>
                    <a:pt x="15159" y="5532"/>
                  </a:lnTo>
                  <a:lnTo>
                    <a:pt x="15325" y="5477"/>
                  </a:lnTo>
                  <a:lnTo>
                    <a:pt x="15491" y="5422"/>
                  </a:lnTo>
                  <a:lnTo>
                    <a:pt x="15878" y="5422"/>
                  </a:lnTo>
                  <a:lnTo>
                    <a:pt x="16044" y="5477"/>
                  </a:lnTo>
                  <a:lnTo>
                    <a:pt x="16210" y="5532"/>
                  </a:lnTo>
                  <a:lnTo>
                    <a:pt x="16376" y="5698"/>
                  </a:lnTo>
                  <a:lnTo>
                    <a:pt x="16487" y="5809"/>
                  </a:lnTo>
                  <a:lnTo>
                    <a:pt x="16597" y="6030"/>
                  </a:lnTo>
                  <a:lnTo>
                    <a:pt x="16653" y="6196"/>
                  </a:lnTo>
                  <a:lnTo>
                    <a:pt x="16653" y="6362"/>
                  </a:lnTo>
                  <a:lnTo>
                    <a:pt x="16653" y="6584"/>
                  </a:lnTo>
                  <a:lnTo>
                    <a:pt x="16597" y="6750"/>
                  </a:lnTo>
                  <a:lnTo>
                    <a:pt x="16487" y="6916"/>
                  </a:lnTo>
                  <a:lnTo>
                    <a:pt x="16376" y="7082"/>
                  </a:lnTo>
                  <a:lnTo>
                    <a:pt x="6252" y="17261"/>
                  </a:lnTo>
                  <a:lnTo>
                    <a:pt x="5809" y="17593"/>
                  </a:lnTo>
                  <a:lnTo>
                    <a:pt x="5367" y="17870"/>
                  </a:lnTo>
                  <a:lnTo>
                    <a:pt x="4813" y="18036"/>
                  </a:lnTo>
                  <a:lnTo>
                    <a:pt x="3762" y="18036"/>
                  </a:lnTo>
                  <a:lnTo>
                    <a:pt x="3264" y="17870"/>
                  </a:lnTo>
                  <a:lnTo>
                    <a:pt x="2766" y="17593"/>
                  </a:lnTo>
                  <a:lnTo>
                    <a:pt x="2324" y="17261"/>
                  </a:lnTo>
                  <a:lnTo>
                    <a:pt x="1992" y="16819"/>
                  </a:lnTo>
                  <a:lnTo>
                    <a:pt x="1771" y="16321"/>
                  </a:lnTo>
                  <a:lnTo>
                    <a:pt x="1605" y="15823"/>
                  </a:lnTo>
                  <a:lnTo>
                    <a:pt x="1549" y="15325"/>
                  </a:lnTo>
                  <a:lnTo>
                    <a:pt x="1605" y="14772"/>
                  </a:lnTo>
                  <a:lnTo>
                    <a:pt x="1771" y="14274"/>
                  </a:lnTo>
                  <a:lnTo>
                    <a:pt x="1992" y="13776"/>
                  </a:lnTo>
                  <a:lnTo>
                    <a:pt x="2324" y="13333"/>
                  </a:lnTo>
                  <a:lnTo>
                    <a:pt x="12946" y="2766"/>
                  </a:lnTo>
                  <a:lnTo>
                    <a:pt x="13223" y="2490"/>
                  </a:lnTo>
                  <a:lnTo>
                    <a:pt x="13555" y="2268"/>
                  </a:lnTo>
                  <a:lnTo>
                    <a:pt x="13887" y="2047"/>
                  </a:lnTo>
                  <a:lnTo>
                    <a:pt x="14274" y="1881"/>
                  </a:lnTo>
                  <a:lnTo>
                    <a:pt x="14661" y="1715"/>
                  </a:lnTo>
                  <a:lnTo>
                    <a:pt x="15048" y="1660"/>
                  </a:lnTo>
                  <a:lnTo>
                    <a:pt x="15436" y="1604"/>
                  </a:lnTo>
                  <a:lnTo>
                    <a:pt x="15823" y="1549"/>
                  </a:lnTo>
                  <a:lnTo>
                    <a:pt x="16210" y="1604"/>
                  </a:lnTo>
                  <a:lnTo>
                    <a:pt x="16653" y="1660"/>
                  </a:lnTo>
                  <a:lnTo>
                    <a:pt x="17040" y="1715"/>
                  </a:lnTo>
                  <a:lnTo>
                    <a:pt x="17372" y="1881"/>
                  </a:lnTo>
                  <a:lnTo>
                    <a:pt x="17759" y="2047"/>
                  </a:lnTo>
                  <a:lnTo>
                    <a:pt x="18091" y="2268"/>
                  </a:lnTo>
                  <a:lnTo>
                    <a:pt x="18423" y="2490"/>
                  </a:lnTo>
                  <a:lnTo>
                    <a:pt x="18700" y="2766"/>
                  </a:lnTo>
                  <a:lnTo>
                    <a:pt x="18976" y="3043"/>
                  </a:lnTo>
                  <a:lnTo>
                    <a:pt x="19253" y="3375"/>
                  </a:lnTo>
                  <a:lnTo>
                    <a:pt x="19419" y="3707"/>
                  </a:lnTo>
                  <a:lnTo>
                    <a:pt x="19585" y="4094"/>
                  </a:lnTo>
                  <a:lnTo>
                    <a:pt x="19751" y="4481"/>
                  </a:lnTo>
                  <a:lnTo>
                    <a:pt x="19862" y="4869"/>
                  </a:lnTo>
                  <a:lnTo>
                    <a:pt x="19917" y="5256"/>
                  </a:lnTo>
                  <a:lnTo>
                    <a:pt x="19917" y="5643"/>
                  </a:lnTo>
                  <a:lnTo>
                    <a:pt x="19917" y="6030"/>
                  </a:lnTo>
                  <a:lnTo>
                    <a:pt x="19862" y="6473"/>
                  </a:lnTo>
                  <a:lnTo>
                    <a:pt x="19751" y="6860"/>
                  </a:lnTo>
                  <a:lnTo>
                    <a:pt x="19585" y="7192"/>
                  </a:lnTo>
                  <a:lnTo>
                    <a:pt x="19419" y="7579"/>
                  </a:lnTo>
                  <a:lnTo>
                    <a:pt x="19253" y="7911"/>
                  </a:lnTo>
                  <a:lnTo>
                    <a:pt x="18976" y="8243"/>
                  </a:lnTo>
                  <a:lnTo>
                    <a:pt x="18700" y="8520"/>
                  </a:lnTo>
                  <a:lnTo>
                    <a:pt x="11231" y="16044"/>
                  </a:lnTo>
                  <a:lnTo>
                    <a:pt x="11065" y="16265"/>
                  </a:lnTo>
                  <a:lnTo>
                    <a:pt x="11010" y="16597"/>
                  </a:lnTo>
                  <a:lnTo>
                    <a:pt x="11065" y="16874"/>
                  </a:lnTo>
                  <a:lnTo>
                    <a:pt x="11231" y="17150"/>
                  </a:lnTo>
                  <a:lnTo>
                    <a:pt x="11452" y="17316"/>
                  </a:lnTo>
                  <a:lnTo>
                    <a:pt x="11784" y="17372"/>
                  </a:lnTo>
                  <a:lnTo>
                    <a:pt x="12061" y="17316"/>
                  </a:lnTo>
                  <a:lnTo>
                    <a:pt x="12282" y="17150"/>
                  </a:lnTo>
                  <a:lnTo>
                    <a:pt x="19806" y="9626"/>
                  </a:lnTo>
                  <a:lnTo>
                    <a:pt x="20194" y="9184"/>
                  </a:lnTo>
                  <a:lnTo>
                    <a:pt x="20526" y="8741"/>
                  </a:lnTo>
                  <a:lnTo>
                    <a:pt x="20802" y="8299"/>
                  </a:lnTo>
                  <a:lnTo>
                    <a:pt x="21023" y="7801"/>
                  </a:lnTo>
                  <a:lnTo>
                    <a:pt x="21189" y="7303"/>
                  </a:lnTo>
                  <a:lnTo>
                    <a:pt x="21355" y="6750"/>
                  </a:lnTo>
                  <a:lnTo>
                    <a:pt x="21411" y="6196"/>
                  </a:lnTo>
                  <a:lnTo>
                    <a:pt x="21466" y="5643"/>
                  </a:lnTo>
                  <a:lnTo>
                    <a:pt x="21411" y="5090"/>
                  </a:lnTo>
                  <a:lnTo>
                    <a:pt x="21355" y="4537"/>
                  </a:lnTo>
                  <a:lnTo>
                    <a:pt x="21189" y="3983"/>
                  </a:lnTo>
                  <a:lnTo>
                    <a:pt x="21023" y="3485"/>
                  </a:lnTo>
                  <a:lnTo>
                    <a:pt x="20802" y="2988"/>
                  </a:lnTo>
                  <a:lnTo>
                    <a:pt x="20526" y="2545"/>
                  </a:lnTo>
                  <a:lnTo>
                    <a:pt x="20194" y="2102"/>
                  </a:lnTo>
                  <a:lnTo>
                    <a:pt x="19806" y="1660"/>
                  </a:lnTo>
                  <a:lnTo>
                    <a:pt x="19419" y="1272"/>
                  </a:lnTo>
                  <a:lnTo>
                    <a:pt x="18976" y="941"/>
                  </a:lnTo>
                  <a:lnTo>
                    <a:pt x="18479" y="664"/>
                  </a:lnTo>
                  <a:lnTo>
                    <a:pt x="17981" y="443"/>
                  </a:lnTo>
                  <a:lnTo>
                    <a:pt x="17483" y="277"/>
                  </a:lnTo>
                  <a:lnTo>
                    <a:pt x="16929" y="111"/>
                  </a:lnTo>
                  <a:lnTo>
                    <a:pt x="16376" y="55"/>
                  </a:lnTo>
                  <a:lnTo>
                    <a:pt x="15823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 rot="2331123">
              <a:off x="8385919" y="1374021"/>
              <a:ext cx="264644" cy="215224"/>
            </a:xfrm>
            <a:custGeom>
              <a:avLst/>
              <a:gdLst/>
              <a:ahLst/>
              <a:cxnLst/>
              <a:rect l="l" t="t" r="r" b="b"/>
              <a:pathLst>
                <a:path w="22518" h="18313" extrusionOk="0">
                  <a:moveTo>
                    <a:pt x="3873" y="1549"/>
                  </a:moveTo>
                  <a:lnTo>
                    <a:pt x="4371" y="1605"/>
                  </a:lnTo>
                  <a:lnTo>
                    <a:pt x="4758" y="1715"/>
                  </a:lnTo>
                  <a:lnTo>
                    <a:pt x="5145" y="1936"/>
                  </a:lnTo>
                  <a:lnTo>
                    <a:pt x="5533" y="2213"/>
                  </a:lnTo>
                  <a:lnTo>
                    <a:pt x="5809" y="2545"/>
                  </a:lnTo>
                  <a:lnTo>
                    <a:pt x="6031" y="2932"/>
                  </a:lnTo>
                  <a:lnTo>
                    <a:pt x="6141" y="3375"/>
                  </a:lnTo>
                  <a:lnTo>
                    <a:pt x="6197" y="3873"/>
                  </a:lnTo>
                  <a:lnTo>
                    <a:pt x="6141" y="4315"/>
                  </a:lnTo>
                  <a:lnTo>
                    <a:pt x="6031" y="4758"/>
                  </a:lnTo>
                  <a:lnTo>
                    <a:pt x="5809" y="5145"/>
                  </a:lnTo>
                  <a:lnTo>
                    <a:pt x="5533" y="5477"/>
                  </a:lnTo>
                  <a:lnTo>
                    <a:pt x="5145" y="5754"/>
                  </a:lnTo>
                  <a:lnTo>
                    <a:pt x="4758" y="5975"/>
                  </a:lnTo>
                  <a:lnTo>
                    <a:pt x="4371" y="6141"/>
                  </a:lnTo>
                  <a:lnTo>
                    <a:pt x="3430" y="6141"/>
                  </a:lnTo>
                  <a:lnTo>
                    <a:pt x="2988" y="5975"/>
                  </a:lnTo>
                  <a:lnTo>
                    <a:pt x="2601" y="5754"/>
                  </a:lnTo>
                  <a:lnTo>
                    <a:pt x="2213" y="5477"/>
                  </a:lnTo>
                  <a:lnTo>
                    <a:pt x="1937" y="5145"/>
                  </a:lnTo>
                  <a:lnTo>
                    <a:pt x="1715" y="4758"/>
                  </a:lnTo>
                  <a:lnTo>
                    <a:pt x="1605" y="4315"/>
                  </a:lnTo>
                  <a:lnTo>
                    <a:pt x="1549" y="3873"/>
                  </a:lnTo>
                  <a:lnTo>
                    <a:pt x="1605" y="3375"/>
                  </a:lnTo>
                  <a:lnTo>
                    <a:pt x="1715" y="2932"/>
                  </a:lnTo>
                  <a:lnTo>
                    <a:pt x="1937" y="2545"/>
                  </a:lnTo>
                  <a:lnTo>
                    <a:pt x="2213" y="2213"/>
                  </a:lnTo>
                  <a:lnTo>
                    <a:pt x="2601" y="1936"/>
                  </a:lnTo>
                  <a:lnTo>
                    <a:pt x="2988" y="1715"/>
                  </a:lnTo>
                  <a:lnTo>
                    <a:pt x="3430" y="1605"/>
                  </a:lnTo>
                  <a:lnTo>
                    <a:pt x="3873" y="1549"/>
                  </a:lnTo>
                  <a:close/>
                  <a:moveTo>
                    <a:pt x="19806" y="3651"/>
                  </a:moveTo>
                  <a:lnTo>
                    <a:pt x="20249" y="3762"/>
                  </a:lnTo>
                  <a:lnTo>
                    <a:pt x="12725" y="8243"/>
                  </a:lnTo>
                  <a:lnTo>
                    <a:pt x="11895" y="7745"/>
                  </a:lnTo>
                  <a:lnTo>
                    <a:pt x="18700" y="3762"/>
                  </a:lnTo>
                  <a:lnTo>
                    <a:pt x="18977" y="3651"/>
                  </a:lnTo>
                  <a:close/>
                  <a:moveTo>
                    <a:pt x="10401" y="8631"/>
                  </a:moveTo>
                  <a:lnTo>
                    <a:pt x="10457" y="8686"/>
                  </a:lnTo>
                  <a:lnTo>
                    <a:pt x="12227" y="9737"/>
                  </a:lnTo>
                  <a:lnTo>
                    <a:pt x="12282" y="9792"/>
                  </a:lnTo>
                  <a:lnTo>
                    <a:pt x="20249" y="14550"/>
                  </a:lnTo>
                  <a:lnTo>
                    <a:pt x="20028" y="14606"/>
                  </a:lnTo>
                  <a:lnTo>
                    <a:pt x="19585" y="14661"/>
                  </a:lnTo>
                  <a:lnTo>
                    <a:pt x="19198" y="14661"/>
                  </a:lnTo>
                  <a:lnTo>
                    <a:pt x="18921" y="14606"/>
                  </a:lnTo>
                  <a:lnTo>
                    <a:pt x="18700" y="14495"/>
                  </a:lnTo>
                  <a:lnTo>
                    <a:pt x="9571" y="9129"/>
                  </a:lnTo>
                  <a:lnTo>
                    <a:pt x="10401" y="8631"/>
                  </a:lnTo>
                  <a:close/>
                  <a:moveTo>
                    <a:pt x="3873" y="12116"/>
                  </a:moveTo>
                  <a:lnTo>
                    <a:pt x="4371" y="12171"/>
                  </a:lnTo>
                  <a:lnTo>
                    <a:pt x="4758" y="12282"/>
                  </a:lnTo>
                  <a:lnTo>
                    <a:pt x="5145" y="12503"/>
                  </a:lnTo>
                  <a:lnTo>
                    <a:pt x="5533" y="12780"/>
                  </a:lnTo>
                  <a:lnTo>
                    <a:pt x="5809" y="13167"/>
                  </a:lnTo>
                  <a:lnTo>
                    <a:pt x="6031" y="13554"/>
                  </a:lnTo>
                  <a:lnTo>
                    <a:pt x="6141" y="13997"/>
                  </a:lnTo>
                  <a:lnTo>
                    <a:pt x="6197" y="14440"/>
                  </a:lnTo>
                  <a:lnTo>
                    <a:pt x="6141" y="14882"/>
                  </a:lnTo>
                  <a:lnTo>
                    <a:pt x="6031" y="15325"/>
                  </a:lnTo>
                  <a:lnTo>
                    <a:pt x="5809" y="15712"/>
                  </a:lnTo>
                  <a:lnTo>
                    <a:pt x="5533" y="16099"/>
                  </a:lnTo>
                  <a:lnTo>
                    <a:pt x="5145" y="16376"/>
                  </a:lnTo>
                  <a:lnTo>
                    <a:pt x="4758" y="16597"/>
                  </a:lnTo>
                  <a:lnTo>
                    <a:pt x="4371" y="16708"/>
                  </a:lnTo>
                  <a:lnTo>
                    <a:pt x="3873" y="16763"/>
                  </a:lnTo>
                  <a:lnTo>
                    <a:pt x="3430" y="16708"/>
                  </a:lnTo>
                  <a:lnTo>
                    <a:pt x="2988" y="16597"/>
                  </a:lnTo>
                  <a:lnTo>
                    <a:pt x="2601" y="16376"/>
                  </a:lnTo>
                  <a:lnTo>
                    <a:pt x="2213" y="16099"/>
                  </a:lnTo>
                  <a:lnTo>
                    <a:pt x="1937" y="15712"/>
                  </a:lnTo>
                  <a:lnTo>
                    <a:pt x="1715" y="15325"/>
                  </a:lnTo>
                  <a:lnTo>
                    <a:pt x="1605" y="14882"/>
                  </a:lnTo>
                  <a:lnTo>
                    <a:pt x="1549" y="14440"/>
                  </a:lnTo>
                  <a:lnTo>
                    <a:pt x="1605" y="13997"/>
                  </a:lnTo>
                  <a:lnTo>
                    <a:pt x="1715" y="13554"/>
                  </a:lnTo>
                  <a:lnTo>
                    <a:pt x="1937" y="13167"/>
                  </a:lnTo>
                  <a:lnTo>
                    <a:pt x="2213" y="12780"/>
                  </a:lnTo>
                  <a:lnTo>
                    <a:pt x="2601" y="12503"/>
                  </a:lnTo>
                  <a:lnTo>
                    <a:pt x="2988" y="12282"/>
                  </a:lnTo>
                  <a:lnTo>
                    <a:pt x="3430" y="12171"/>
                  </a:lnTo>
                  <a:lnTo>
                    <a:pt x="3873" y="12116"/>
                  </a:lnTo>
                  <a:close/>
                  <a:moveTo>
                    <a:pt x="3486" y="0"/>
                  </a:moveTo>
                  <a:lnTo>
                    <a:pt x="3098" y="55"/>
                  </a:lnTo>
                  <a:lnTo>
                    <a:pt x="2711" y="166"/>
                  </a:lnTo>
                  <a:lnTo>
                    <a:pt x="2379" y="277"/>
                  </a:lnTo>
                  <a:lnTo>
                    <a:pt x="2047" y="443"/>
                  </a:lnTo>
                  <a:lnTo>
                    <a:pt x="1715" y="664"/>
                  </a:lnTo>
                  <a:lnTo>
                    <a:pt x="1439" y="885"/>
                  </a:lnTo>
                  <a:lnTo>
                    <a:pt x="1162" y="1107"/>
                  </a:lnTo>
                  <a:lnTo>
                    <a:pt x="886" y="1383"/>
                  </a:lnTo>
                  <a:lnTo>
                    <a:pt x="664" y="1715"/>
                  </a:lnTo>
                  <a:lnTo>
                    <a:pt x="498" y="1992"/>
                  </a:lnTo>
                  <a:lnTo>
                    <a:pt x="332" y="2324"/>
                  </a:lnTo>
                  <a:lnTo>
                    <a:pt x="166" y="2711"/>
                  </a:lnTo>
                  <a:lnTo>
                    <a:pt x="111" y="3098"/>
                  </a:lnTo>
                  <a:lnTo>
                    <a:pt x="56" y="3430"/>
                  </a:lnTo>
                  <a:lnTo>
                    <a:pt x="0" y="3873"/>
                  </a:lnTo>
                  <a:lnTo>
                    <a:pt x="56" y="4260"/>
                  </a:lnTo>
                  <a:lnTo>
                    <a:pt x="111" y="4647"/>
                  </a:lnTo>
                  <a:lnTo>
                    <a:pt x="166" y="4979"/>
                  </a:lnTo>
                  <a:lnTo>
                    <a:pt x="332" y="5367"/>
                  </a:lnTo>
                  <a:lnTo>
                    <a:pt x="498" y="5698"/>
                  </a:lnTo>
                  <a:lnTo>
                    <a:pt x="664" y="6030"/>
                  </a:lnTo>
                  <a:lnTo>
                    <a:pt x="886" y="6307"/>
                  </a:lnTo>
                  <a:lnTo>
                    <a:pt x="1162" y="6584"/>
                  </a:lnTo>
                  <a:lnTo>
                    <a:pt x="1439" y="6805"/>
                  </a:lnTo>
                  <a:lnTo>
                    <a:pt x="1715" y="7026"/>
                  </a:lnTo>
                  <a:lnTo>
                    <a:pt x="2047" y="7248"/>
                  </a:lnTo>
                  <a:lnTo>
                    <a:pt x="2379" y="7414"/>
                  </a:lnTo>
                  <a:lnTo>
                    <a:pt x="2711" y="7524"/>
                  </a:lnTo>
                  <a:lnTo>
                    <a:pt x="3098" y="7635"/>
                  </a:lnTo>
                  <a:lnTo>
                    <a:pt x="3486" y="7690"/>
                  </a:lnTo>
                  <a:lnTo>
                    <a:pt x="4094" y="7690"/>
                  </a:lnTo>
                  <a:lnTo>
                    <a:pt x="6529" y="9129"/>
                  </a:lnTo>
                  <a:lnTo>
                    <a:pt x="4039" y="10622"/>
                  </a:lnTo>
                  <a:lnTo>
                    <a:pt x="3873" y="10567"/>
                  </a:lnTo>
                  <a:lnTo>
                    <a:pt x="3486" y="10622"/>
                  </a:lnTo>
                  <a:lnTo>
                    <a:pt x="3098" y="10678"/>
                  </a:lnTo>
                  <a:lnTo>
                    <a:pt x="2711" y="10733"/>
                  </a:lnTo>
                  <a:lnTo>
                    <a:pt x="2379" y="10899"/>
                  </a:lnTo>
                  <a:lnTo>
                    <a:pt x="2047" y="11065"/>
                  </a:lnTo>
                  <a:lnTo>
                    <a:pt x="1715" y="11231"/>
                  </a:lnTo>
                  <a:lnTo>
                    <a:pt x="1439" y="11452"/>
                  </a:lnTo>
                  <a:lnTo>
                    <a:pt x="1162" y="11729"/>
                  </a:lnTo>
                  <a:lnTo>
                    <a:pt x="886" y="12005"/>
                  </a:lnTo>
                  <a:lnTo>
                    <a:pt x="664" y="12282"/>
                  </a:lnTo>
                  <a:lnTo>
                    <a:pt x="498" y="12614"/>
                  </a:lnTo>
                  <a:lnTo>
                    <a:pt x="332" y="12946"/>
                  </a:lnTo>
                  <a:lnTo>
                    <a:pt x="166" y="13278"/>
                  </a:lnTo>
                  <a:lnTo>
                    <a:pt x="111" y="13665"/>
                  </a:lnTo>
                  <a:lnTo>
                    <a:pt x="56" y="14052"/>
                  </a:lnTo>
                  <a:lnTo>
                    <a:pt x="0" y="14440"/>
                  </a:lnTo>
                  <a:lnTo>
                    <a:pt x="56" y="14827"/>
                  </a:lnTo>
                  <a:lnTo>
                    <a:pt x="111" y="15214"/>
                  </a:lnTo>
                  <a:lnTo>
                    <a:pt x="166" y="15601"/>
                  </a:lnTo>
                  <a:lnTo>
                    <a:pt x="332" y="15933"/>
                  </a:lnTo>
                  <a:lnTo>
                    <a:pt x="498" y="16265"/>
                  </a:lnTo>
                  <a:lnTo>
                    <a:pt x="664" y="16597"/>
                  </a:lnTo>
                  <a:lnTo>
                    <a:pt x="886" y="16874"/>
                  </a:lnTo>
                  <a:lnTo>
                    <a:pt x="1162" y="17151"/>
                  </a:lnTo>
                  <a:lnTo>
                    <a:pt x="1439" y="17427"/>
                  </a:lnTo>
                  <a:lnTo>
                    <a:pt x="1715" y="17648"/>
                  </a:lnTo>
                  <a:lnTo>
                    <a:pt x="2047" y="17814"/>
                  </a:lnTo>
                  <a:lnTo>
                    <a:pt x="2379" y="17980"/>
                  </a:lnTo>
                  <a:lnTo>
                    <a:pt x="2711" y="18146"/>
                  </a:lnTo>
                  <a:lnTo>
                    <a:pt x="3098" y="18202"/>
                  </a:lnTo>
                  <a:lnTo>
                    <a:pt x="3486" y="18257"/>
                  </a:lnTo>
                  <a:lnTo>
                    <a:pt x="3873" y="18312"/>
                  </a:lnTo>
                  <a:lnTo>
                    <a:pt x="4260" y="18257"/>
                  </a:lnTo>
                  <a:lnTo>
                    <a:pt x="4648" y="18202"/>
                  </a:lnTo>
                  <a:lnTo>
                    <a:pt x="5035" y="18146"/>
                  </a:lnTo>
                  <a:lnTo>
                    <a:pt x="5367" y="17980"/>
                  </a:lnTo>
                  <a:lnTo>
                    <a:pt x="5699" y="17814"/>
                  </a:lnTo>
                  <a:lnTo>
                    <a:pt x="6031" y="17648"/>
                  </a:lnTo>
                  <a:lnTo>
                    <a:pt x="6307" y="17427"/>
                  </a:lnTo>
                  <a:lnTo>
                    <a:pt x="6584" y="17151"/>
                  </a:lnTo>
                  <a:lnTo>
                    <a:pt x="6861" y="16874"/>
                  </a:lnTo>
                  <a:lnTo>
                    <a:pt x="7082" y="16597"/>
                  </a:lnTo>
                  <a:lnTo>
                    <a:pt x="7248" y="16265"/>
                  </a:lnTo>
                  <a:lnTo>
                    <a:pt x="7414" y="15933"/>
                  </a:lnTo>
                  <a:lnTo>
                    <a:pt x="7580" y="15601"/>
                  </a:lnTo>
                  <a:lnTo>
                    <a:pt x="7635" y="15214"/>
                  </a:lnTo>
                  <a:lnTo>
                    <a:pt x="7746" y="14827"/>
                  </a:lnTo>
                  <a:lnTo>
                    <a:pt x="7746" y="14440"/>
                  </a:lnTo>
                  <a:lnTo>
                    <a:pt x="7690" y="13942"/>
                  </a:lnTo>
                  <a:lnTo>
                    <a:pt x="7635" y="13499"/>
                  </a:lnTo>
                  <a:lnTo>
                    <a:pt x="7469" y="13001"/>
                  </a:lnTo>
                  <a:lnTo>
                    <a:pt x="7248" y="12614"/>
                  </a:lnTo>
                  <a:lnTo>
                    <a:pt x="7027" y="12227"/>
                  </a:lnTo>
                  <a:lnTo>
                    <a:pt x="6750" y="11839"/>
                  </a:lnTo>
                  <a:lnTo>
                    <a:pt x="6418" y="11507"/>
                  </a:lnTo>
                  <a:lnTo>
                    <a:pt x="6031" y="11231"/>
                  </a:lnTo>
                  <a:lnTo>
                    <a:pt x="8078" y="10014"/>
                  </a:lnTo>
                  <a:lnTo>
                    <a:pt x="17925" y="15823"/>
                  </a:lnTo>
                  <a:lnTo>
                    <a:pt x="18202" y="15989"/>
                  </a:lnTo>
                  <a:lnTo>
                    <a:pt x="18589" y="16099"/>
                  </a:lnTo>
                  <a:lnTo>
                    <a:pt x="18977" y="16155"/>
                  </a:lnTo>
                  <a:lnTo>
                    <a:pt x="19419" y="16210"/>
                  </a:lnTo>
                  <a:lnTo>
                    <a:pt x="19862" y="16155"/>
                  </a:lnTo>
                  <a:lnTo>
                    <a:pt x="20304" y="16099"/>
                  </a:lnTo>
                  <a:lnTo>
                    <a:pt x="20747" y="15989"/>
                  </a:lnTo>
                  <a:lnTo>
                    <a:pt x="21356" y="15767"/>
                  </a:lnTo>
                  <a:lnTo>
                    <a:pt x="21632" y="15657"/>
                  </a:lnTo>
                  <a:lnTo>
                    <a:pt x="21964" y="15435"/>
                  </a:lnTo>
                  <a:lnTo>
                    <a:pt x="22185" y="15214"/>
                  </a:lnTo>
                  <a:lnTo>
                    <a:pt x="22407" y="14882"/>
                  </a:lnTo>
                  <a:lnTo>
                    <a:pt x="22517" y="14606"/>
                  </a:lnTo>
                  <a:lnTo>
                    <a:pt x="22517" y="14329"/>
                  </a:lnTo>
                  <a:lnTo>
                    <a:pt x="22351" y="14052"/>
                  </a:lnTo>
                  <a:lnTo>
                    <a:pt x="22130" y="13831"/>
                  </a:lnTo>
                  <a:lnTo>
                    <a:pt x="14219" y="9129"/>
                  </a:lnTo>
                  <a:lnTo>
                    <a:pt x="22130" y="4426"/>
                  </a:lnTo>
                  <a:lnTo>
                    <a:pt x="22351" y="4205"/>
                  </a:lnTo>
                  <a:lnTo>
                    <a:pt x="22517" y="3983"/>
                  </a:lnTo>
                  <a:lnTo>
                    <a:pt x="22517" y="3651"/>
                  </a:lnTo>
                  <a:lnTo>
                    <a:pt x="22407" y="3375"/>
                  </a:lnTo>
                  <a:lnTo>
                    <a:pt x="22241" y="3154"/>
                  </a:lnTo>
                  <a:lnTo>
                    <a:pt x="22075" y="2932"/>
                  </a:lnTo>
                  <a:lnTo>
                    <a:pt x="21798" y="2766"/>
                  </a:lnTo>
                  <a:lnTo>
                    <a:pt x="21577" y="2600"/>
                  </a:lnTo>
                  <a:lnTo>
                    <a:pt x="20968" y="2379"/>
                  </a:lnTo>
                  <a:lnTo>
                    <a:pt x="20304" y="2213"/>
                  </a:lnTo>
                  <a:lnTo>
                    <a:pt x="19640" y="2102"/>
                  </a:lnTo>
                  <a:lnTo>
                    <a:pt x="18977" y="2102"/>
                  </a:lnTo>
                  <a:lnTo>
                    <a:pt x="18423" y="2213"/>
                  </a:lnTo>
                  <a:lnTo>
                    <a:pt x="18147" y="2324"/>
                  </a:lnTo>
                  <a:lnTo>
                    <a:pt x="17925" y="2434"/>
                  </a:lnTo>
                  <a:lnTo>
                    <a:pt x="8078" y="8243"/>
                  </a:lnTo>
                  <a:lnTo>
                    <a:pt x="6031" y="7026"/>
                  </a:lnTo>
                  <a:lnTo>
                    <a:pt x="6418" y="6750"/>
                  </a:lnTo>
                  <a:lnTo>
                    <a:pt x="6750" y="6418"/>
                  </a:lnTo>
                  <a:lnTo>
                    <a:pt x="7027" y="6086"/>
                  </a:lnTo>
                  <a:lnTo>
                    <a:pt x="7248" y="5698"/>
                  </a:lnTo>
                  <a:lnTo>
                    <a:pt x="7469" y="5256"/>
                  </a:lnTo>
                  <a:lnTo>
                    <a:pt x="7635" y="4813"/>
                  </a:lnTo>
                  <a:lnTo>
                    <a:pt x="7690" y="4315"/>
                  </a:lnTo>
                  <a:lnTo>
                    <a:pt x="7746" y="3873"/>
                  </a:lnTo>
                  <a:lnTo>
                    <a:pt x="7746" y="3430"/>
                  </a:lnTo>
                  <a:lnTo>
                    <a:pt x="7635" y="3098"/>
                  </a:lnTo>
                  <a:lnTo>
                    <a:pt x="7580" y="2711"/>
                  </a:lnTo>
                  <a:lnTo>
                    <a:pt x="7414" y="2324"/>
                  </a:lnTo>
                  <a:lnTo>
                    <a:pt x="7248" y="1992"/>
                  </a:lnTo>
                  <a:lnTo>
                    <a:pt x="7082" y="1715"/>
                  </a:lnTo>
                  <a:lnTo>
                    <a:pt x="6861" y="1383"/>
                  </a:lnTo>
                  <a:lnTo>
                    <a:pt x="6584" y="1107"/>
                  </a:lnTo>
                  <a:lnTo>
                    <a:pt x="6307" y="885"/>
                  </a:lnTo>
                  <a:lnTo>
                    <a:pt x="6031" y="664"/>
                  </a:lnTo>
                  <a:lnTo>
                    <a:pt x="5699" y="443"/>
                  </a:lnTo>
                  <a:lnTo>
                    <a:pt x="5367" y="277"/>
                  </a:lnTo>
                  <a:lnTo>
                    <a:pt x="5035" y="166"/>
                  </a:lnTo>
                  <a:lnTo>
                    <a:pt x="4648" y="55"/>
                  </a:lnTo>
                  <a:lnTo>
                    <a:pt x="426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7630487" y="180096"/>
              <a:ext cx="256839" cy="173620"/>
            </a:xfrm>
            <a:custGeom>
              <a:avLst/>
              <a:gdLst/>
              <a:ahLst/>
              <a:cxnLst/>
              <a:rect l="l" t="t" r="r" b="b"/>
              <a:pathLst>
                <a:path w="21854" h="14773" extrusionOk="0">
                  <a:moveTo>
                    <a:pt x="19751" y="1495"/>
                  </a:moveTo>
                  <a:lnTo>
                    <a:pt x="19973" y="1605"/>
                  </a:lnTo>
                  <a:lnTo>
                    <a:pt x="10899" y="8189"/>
                  </a:lnTo>
                  <a:lnTo>
                    <a:pt x="1826" y="1605"/>
                  </a:lnTo>
                  <a:lnTo>
                    <a:pt x="2103" y="1495"/>
                  </a:lnTo>
                  <a:close/>
                  <a:moveTo>
                    <a:pt x="20305" y="3265"/>
                  </a:moveTo>
                  <a:lnTo>
                    <a:pt x="20305" y="12670"/>
                  </a:lnTo>
                  <a:lnTo>
                    <a:pt x="20249" y="12891"/>
                  </a:lnTo>
                  <a:lnTo>
                    <a:pt x="20139" y="13057"/>
                  </a:lnTo>
                  <a:lnTo>
                    <a:pt x="19973" y="13168"/>
                  </a:lnTo>
                  <a:lnTo>
                    <a:pt x="19751" y="13223"/>
                  </a:lnTo>
                  <a:lnTo>
                    <a:pt x="2103" y="13223"/>
                  </a:lnTo>
                  <a:lnTo>
                    <a:pt x="1882" y="13168"/>
                  </a:lnTo>
                  <a:lnTo>
                    <a:pt x="1716" y="13057"/>
                  </a:lnTo>
                  <a:lnTo>
                    <a:pt x="1605" y="12891"/>
                  </a:lnTo>
                  <a:lnTo>
                    <a:pt x="1550" y="12670"/>
                  </a:lnTo>
                  <a:lnTo>
                    <a:pt x="1550" y="3265"/>
                  </a:lnTo>
                  <a:lnTo>
                    <a:pt x="10457" y="9738"/>
                  </a:lnTo>
                  <a:lnTo>
                    <a:pt x="10678" y="9849"/>
                  </a:lnTo>
                  <a:lnTo>
                    <a:pt x="10899" y="9904"/>
                  </a:lnTo>
                  <a:lnTo>
                    <a:pt x="11176" y="9849"/>
                  </a:lnTo>
                  <a:lnTo>
                    <a:pt x="11397" y="9738"/>
                  </a:lnTo>
                  <a:lnTo>
                    <a:pt x="20305" y="3265"/>
                  </a:lnTo>
                  <a:close/>
                  <a:moveTo>
                    <a:pt x="1660" y="1"/>
                  </a:moveTo>
                  <a:lnTo>
                    <a:pt x="1273" y="167"/>
                  </a:lnTo>
                  <a:lnTo>
                    <a:pt x="941" y="333"/>
                  </a:lnTo>
                  <a:lnTo>
                    <a:pt x="609" y="609"/>
                  </a:lnTo>
                  <a:lnTo>
                    <a:pt x="332" y="886"/>
                  </a:lnTo>
                  <a:lnTo>
                    <a:pt x="166" y="1273"/>
                  </a:lnTo>
                  <a:lnTo>
                    <a:pt x="56" y="1661"/>
                  </a:lnTo>
                  <a:lnTo>
                    <a:pt x="0" y="2048"/>
                  </a:lnTo>
                  <a:lnTo>
                    <a:pt x="0" y="12670"/>
                  </a:lnTo>
                  <a:lnTo>
                    <a:pt x="56" y="13113"/>
                  </a:lnTo>
                  <a:lnTo>
                    <a:pt x="166" y="13500"/>
                  </a:lnTo>
                  <a:lnTo>
                    <a:pt x="332" y="13832"/>
                  </a:lnTo>
                  <a:lnTo>
                    <a:pt x="609" y="14164"/>
                  </a:lnTo>
                  <a:lnTo>
                    <a:pt x="941" y="14385"/>
                  </a:lnTo>
                  <a:lnTo>
                    <a:pt x="1273" y="14606"/>
                  </a:lnTo>
                  <a:lnTo>
                    <a:pt x="1660" y="14717"/>
                  </a:lnTo>
                  <a:lnTo>
                    <a:pt x="2103" y="14772"/>
                  </a:lnTo>
                  <a:lnTo>
                    <a:pt x="19751" y="14772"/>
                  </a:lnTo>
                  <a:lnTo>
                    <a:pt x="20194" y="14717"/>
                  </a:lnTo>
                  <a:lnTo>
                    <a:pt x="20581" y="14606"/>
                  </a:lnTo>
                  <a:lnTo>
                    <a:pt x="20913" y="14385"/>
                  </a:lnTo>
                  <a:lnTo>
                    <a:pt x="21245" y="14164"/>
                  </a:lnTo>
                  <a:lnTo>
                    <a:pt x="21466" y="13832"/>
                  </a:lnTo>
                  <a:lnTo>
                    <a:pt x="21688" y="13500"/>
                  </a:lnTo>
                  <a:lnTo>
                    <a:pt x="21798" y="13113"/>
                  </a:lnTo>
                  <a:lnTo>
                    <a:pt x="21854" y="12670"/>
                  </a:lnTo>
                  <a:lnTo>
                    <a:pt x="21854" y="2048"/>
                  </a:lnTo>
                  <a:lnTo>
                    <a:pt x="21798" y="1661"/>
                  </a:lnTo>
                  <a:lnTo>
                    <a:pt x="21688" y="1273"/>
                  </a:lnTo>
                  <a:lnTo>
                    <a:pt x="21466" y="886"/>
                  </a:lnTo>
                  <a:lnTo>
                    <a:pt x="21245" y="609"/>
                  </a:lnTo>
                  <a:lnTo>
                    <a:pt x="20913" y="333"/>
                  </a:lnTo>
                  <a:lnTo>
                    <a:pt x="20581" y="167"/>
                  </a:lnTo>
                  <a:lnTo>
                    <a:pt x="20194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 rot="8100000">
              <a:off x="8968383" y="1844236"/>
              <a:ext cx="173602" cy="256819"/>
            </a:xfrm>
            <a:custGeom>
              <a:avLst/>
              <a:gdLst/>
              <a:ahLst/>
              <a:cxnLst/>
              <a:rect l="l" t="t" r="r" b="b"/>
              <a:pathLst>
                <a:path w="14772" h="21853" extrusionOk="0">
                  <a:moveTo>
                    <a:pt x="7192" y="4315"/>
                  </a:moveTo>
                  <a:lnTo>
                    <a:pt x="7026" y="4371"/>
                  </a:lnTo>
                  <a:lnTo>
                    <a:pt x="6750" y="4537"/>
                  </a:lnTo>
                  <a:lnTo>
                    <a:pt x="6584" y="4813"/>
                  </a:lnTo>
                  <a:lnTo>
                    <a:pt x="6528" y="4979"/>
                  </a:lnTo>
                  <a:lnTo>
                    <a:pt x="6473" y="5145"/>
                  </a:lnTo>
                  <a:lnTo>
                    <a:pt x="6473" y="6916"/>
                  </a:lnTo>
                  <a:lnTo>
                    <a:pt x="6528" y="7137"/>
                  </a:lnTo>
                  <a:lnTo>
                    <a:pt x="6584" y="7303"/>
                  </a:lnTo>
                  <a:lnTo>
                    <a:pt x="6750" y="7579"/>
                  </a:lnTo>
                  <a:lnTo>
                    <a:pt x="7026" y="7745"/>
                  </a:lnTo>
                  <a:lnTo>
                    <a:pt x="7192" y="7801"/>
                  </a:lnTo>
                  <a:lnTo>
                    <a:pt x="7580" y="7801"/>
                  </a:lnTo>
                  <a:lnTo>
                    <a:pt x="7746" y="7745"/>
                  </a:lnTo>
                  <a:lnTo>
                    <a:pt x="8022" y="7579"/>
                  </a:lnTo>
                  <a:lnTo>
                    <a:pt x="8188" y="7303"/>
                  </a:lnTo>
                  <a:lnTo>
                    <a:pt x="8244" y="7137"/>
                  </a:lnTo>
                  <a:lnTo>
                    <a:pt x="8244" y="6916"/>
                  </a:lnTo>
                  <a:lnTo>
                    <a:pt x="8244" y="5145"/>
                  </a:lnTo>
                  <a:lnTo>
                    <a:pt x="8244" y="4979"/>
                  </a:lnTo>
                  <a:lnTo>
                    <a:pt x="8188" y="4813"/>
                  </a:lnTo>
                  <a:lnTo>
                    <a:pt x="8022" y="4537"/>
                  </a:lnTo>
                  <a:lnTo>
                    <a:pt x="7746" y="4371"/>
                  </a:lnTo>
                  <a:lnTo>
                    <a:pt x="7580" y="4315"/>
                  </a:lnTo>
                  <a:close/>
                  <a:moveTo>
                    <a:pt x="9184" y="1549"/>
                  </a:moveTo>
                  <a:lnTo>
                    <a:pt x="9627" y="1604"/>
                  </a:lnTo>
                  <a:lnTo>
                    <a:pt x="10069" y="1715"/>
                  </a:lnTo>
                  <a:lnTo>
                    <a:pt x="10457" y="1881"/>
                  </a:lnTo>
                  <a:lnTo>
                    <a:pt x="10844" y="2102"/>
                  </a:lnTo>
                  <a:lnTo>
                    <a:pt x="11231" y="2324"/>
                  </a:lnTo>
                  <a:lnTo>
                    <a:pt x="11563" y="2545"/>
                  </a:lnTo>
                  <a:lnTo>
                    <a:pt x="11895" y="2877"/>
                  </a:lnTo>
                  <a:lnTo>
                    <a:pt x="12172" y="3154"/>
                  </a:lnTo>
                  <a:lnTo>
                    <a:pt x="12448" y="3541"/>
                  </a:lnTo>
                  <a:lnTo>
                    <a:pt x="12669" y="3873"/>
                  </a:lnTo>
                  <a:lnTo>
                    <a:pt x="12891" y="4315"/>
                  </a:lnTo>
                  <a:lnTo>
                    <a:pt x="13001" y="4703"/>
                  </a:lnTo>
                  <a:lnTo>
                    <a:pt x="13112" y="5145"/>
                  </a:lnTo>
                  <a:lnTo>
                    <a:pt x="13223" y="5588"/>
                  </a:lnTo>
                  <a:lnTo>
                    <a:pt x="13223" y="6030"/>
                  </a:lnTo>
                  <a:lnTo>
                    <a:pt x="13223" y="15767"/>
                  </a:lnTo>
                  <a:lnTo>
                    <a:pt x="13223" y="16210"/>
                  </a:lnTo>
                  <a:lnTo>
                    <a:pt x="13112" y="16653"/>
                  </a:lnTo>
                  <a:lnTo>
                    <a:pt x="13001" y="17095"/>
                  </a:lnTo>
                  <a:lnTo>
                    <a:pt x="12891" y="17538"/>
                  </a:lnTo>
                  <a:lnTo>
                    <a:pt x="12669" y="17925"/>
                  </a:lnTo>
                  <a:lnTo>
                    <a:pt x="12448" y="18312"/>
                  </a:lnTo>
                  <a:lnTo>
                    <a:pt x="12172" y="18644"/>
                  </a:lnTo>
                  <a:lnTo>
                    <a:pt x="11895" y="18976"/>
                  </a:lnTo>
                  <a:lnTo>
                    <a:pt x="11563" y="19253"/>
                  </a:lnTo>
                  <a:lnTo>
                    <a:pt x="11231" y="19529"/>
                  </a:lnTo>
                  <a:lnTo>
                    <a:pt x="10844" y="19751"/>
                  </a:lnTo>
                  <a:lnTo>
                    <a:pt x="10457" y="19917"/>
                  </a:lnTo>
                  <a:lnTo>
                    <a:pt x="10069" y="20083"/>
                  </a:lnTo>
                  <a:lnTo>
                    <a:pt x="9627" y="20193"/>
                  </a:lnTo>
                  <a:lnTo>
                    <a:pt x="9184" y="20249"/>
                  </a:lnTo>
                  <a:lnTo>
                    <a:pt x="8686" y="20304"/>
                  </a:lnTo>
                  <a:lnTo>
                    <a:pt x="6031" y="20304"/>
                  </a:lnTo>
                  <a:lnTo>
                    <a:pt x="5588" y="20249"/>
                  </a:lnTo>
                  <a:lnTo>
                    <a:pt x="5145" y="20193"/>
                  </a:lnTo>
                  <a:lnTo>
                    <a:pt x="4703" y="20083"/>
                  </a:lnTo>
                  <a:lnTo>
                    <a:pt x="4316" y="19917"/>
                  </a:lnTo>
                  <a:lnTo>
                    <a:pt x="3873" y="19751"/>
                  </a:lnTo>
                  <a:lnTo>
                    <a:pt x="3541" y="19529"/>
                  </a:lnTo>
                  <a:lnTo>
                    <a:pt x="3154" y="19253"/>
                  </a:lnTo>
                  <a:lnTo>
                    <a:pt x="2877" y="18976"/>
                  </a:lnTo>
                  <a:lnTo>
                    <a:pt x="2545" y="18644"/>
                  </a:lnTo>
                  <a:lnTo>
                    <a:pt x="2324" y="18312"/>
                  </a:lnTo>
                  <a:lnTo>
                    <a:pt x="2103" y="17925"/>
                  </a:lnTo>
                  <a:lnTo>
                    <a:pt x="1881" y="17538"/>
                  </a:lnTo>
                  <a:lnTo>
                    <a:pt x="1715" y="17095"/>
                  </a:lnTo>
                  <a:lnTo>
                    <a:pt x="1605" y="16653"/>
                  </a:lnTo>
                  <a:lnTo>
                    <a:pt x="1549" y="16210"/>
                  </a:lnTo>
                  <a:lnTo>
                    <a:pt x="1549" y="15767"/>
                  </a:lnTo>
                  <a:lnTo>
                    <a:pt x="1549" y="6030"/>
                  </a:lnTo>
                  <a:lnTo>
                    <a:pt x="1549" y="5588"/>
                  </a:lnTo>
                  <a:lnTo>
                    <a:pt x="1605" y="5145"/>
                  </a:lnTo>
                  <a:lnTo>
                    <a:pt x="1715" y="4703"/>
                  </a:lnTo>
                  <a:lnTo>
                    <a:pt x="1881" y="4315"/>
                  </a:lnTo>
                  <a:lnTo>
                    <a:pt x="2103" y="3873"/>
                  </a:lnTo>
                  <a:lnTo>
                    <a:pt x="2324" y="3541"/>
                  </a:lnTo>
                  <a:lnTo>
                    <a:pt x="2545" y="3154"/>
                  </a:lnTo>
                  <a:lnTo>
                    <a:pt x="2877" y="2877"/>
                  </a:lnTo>
                  <a:lnTo>
                    <a:pt x="3154" y="2545"/>
                  </a:lnTo>
                  <a:lnTo>
                    <a:pt x="3541" y="2324"/>
                  </a:lnTo>
                  <a:lnTo>
                    <a:pt x="3873" y="2102"/>
                  </a:lnTo>
                  <a:lnTo>
                    <a:pt x="4316" y="1881"/>
                  </a:lnTo>
                  <a:lnTo>
                    <a:pt x="4703" y="1715"/>
                  </a:lnTo>
                  <a:lnTo>
                    <a:pt x="5145" y="1604"/>
                  </a:lnTo>
                  <a:lnTo>
                    <a:pt x="5588" y="1549"/>
                  </a:lnTo>
                  <a:close/>
                  <a:moveTo>
                    <a:pt x="5422" y="0"/>
                  </a:moveTo>
                  <a:lnTo>
                    <a:pt x="4813" y="111"/>
                  </a:lnTo>
                  <a:lnTo>
                    <a:pt x="4260" y="277"/>
                  </a:lnTo>
                  <a:lnTo>
                    <a:pt x="3707" y="443"/>
                  </a:lnTo>
                  <a:lnTo>
                    <a:pt x="3154" y="719"/>
                  </a:lnTo>
                  <a:lnTo>
                    <a:pt x="2656" y="1051"/>
                  </a:lnTo>
                  <a:lnTo>
                    <a:pt x="2213" y="1383"/>
                  </a:lnTo>
                  <a:lnTo>
                    <a:pt x="1771" y="1770"/>
                  </a:lnTo>
                  <a:lnTo>
                    <a:pt x="1383" y="2213"/>
                  </a:lnTo>
                  <a:lnTo>
                    <a:pt x="1051" y="2656"/>
                  </a:lnTo>
                  <a:lnTo>
                    <a:pt x="719" y="3154"/>
                  </a:lnTo>
                  <a:lnTo>
                    <a:pt x="443" y="3707"/>
                  </a:lnTo>
                  <a:lnTo>
                    <a:pt x="277" y="4260"/>
                  </a:lnTo>
                  <a:lnTo>
                    <a:pt x="111" y="4813"/>
                  </a:lnTo>
                  <a:lnTo>
                    <a:pt x="0" y="5422"/>
                  </a:lnTo>
                  <a:lnTo>
                    <a:pt x="0" y="6030"/>
                  </a:lnTo>
                  <a:lnTo>
                    <a:pt x="0" y="15767"/>
                  </a:lnTo>
                  <a:lnTo>
                    <a:pt x="0" y="16376"/>
                  </a:lnTo>
                  <a:lnTo>
                    <a:pt x="111" y="16984"/>
                  </a:lnTo>
                  <a:lnTo>
                    <a:pt x="277" y="17593"/>
                  </a:lnTo>
                  <a:lnTo>
                    <a:pt x="443" y="18146"/>
                  </a:lnTo>
                  <a:lnTo>
                    <a:pt x="719" y="18644"/>
                  </a:lnTo>
                  <a:lnTo>
                    <a:pt x="1051" y="19142"/>
                  </a:lnTo>
                  <a:lnTo>
                    <a:pt x="1383" y="19640"/>
                  </a:lnTo>
                  <a:lnTo>
                    <a:pt x="1771" y="20027"/>
                  </a:lnTo>
                  <a:lnTo>
                    <a:pt x="2213" y="20470"/>
                  </a:lnTo>
                  <a:lnTo>
                    <a:pt x="2656" y="20802"/>
                  </a:lnTo>
                  <a:lnTo>
                    <a:pt x="3154" y="21078"/>
                  </a:lnTo>
                  <a:lnTo>
                    <a:pt x="3707" y="21355"/>
                  </a:lnTo>
                  <a:lnTo>
                    <a:pt x="4260" y="21576"/>
                  </a:lnTo>
                  <a:lnTo>
                    <a:pt x="4813" y="21687"/>
                  </a:lnTo>
                  <a:lnTo>
                    <a:pt x="5422" y="21798"/>
                  </a:lnTo>
                  <a:lnTo>
                    <a:pt x="6031" y="21853"/>
                  </a:lnTo>
                  <a:lnTo>
                    <a:pt x="8686" y="21853"/>
                  </a:lnTo>
                  <a:lnTo>
                    <a:pt x="9350" y="21798"/>
                  </a:lnTo>
                  <a:lnTo>
                    <a:pt x="9903" y="21687"/>
                  </a:lnTo>
                  <a:lnTo>
                    <a:pt x="10512" y="21576"/>
                  </a:lnTo>
                  <a:lnTo>
                    <a:pt x="11065" y="21355"/>
                  </a:lnTo>
                  <a:lnTo>
                    <a:pt x="11618" y="21078"/>
                  </a:lnTo>
                  <a:lnTo>
                    <a:pt x="12116" y="20802"/>
                  </a:lnTo>
                  <a:lnTo>
                    <a:pt x="12559" y="20470"/>
                  </a:lnTo>
                  <a:lnTo>
                    <a:pt x="13001" y="20027"/>
                  </a:lnTo>
                  <a:lnTo>
                    <a:pt x="13389" y="19640"/>
                  </a:lnTo>
                  <a:lnTo>
                    <a:pt x="13721" y="19142"/>
                  </a:lnTo>
                  <a:lnTo>
                    <a:pt x="14053" y="18644"/>
                  </a:lnTo>
                  <a:lnTo>
                    <a:pt x="14274" y="18146"/>
                  </a:lnTo>
                  <a:lnTo>
                    <a:pt x="14495" y="17593"/>
                  </a:lnTo>
                  <a:lnTo>
                    <a:pt x="14661" y="16984"/>
                  </a:lnTo>
                  <a:lnTo>
                    <a:pt x="14716" y="16376"/>
                  </a:lnTo>
                  <a:lnTo>
                    <a:pt x="14772" y="15767"/>
                  </a:lnTo>
                  <a:lnTo>
                    <a:pt x="14772" y="6030"/>
                  </a:lnTo>
                  <a:lnTo>
                    <a:pt x="14716" y="5422"/>
                  </a:lnTo>
                  <a:lnTo>
                    <a:pt x="14661" y="4813"/>
                  </a:lnTo>
                  <a:lnTo>
                    <a:pt x="14495" y="4260"/>
                  </a:lnTo>
                  <a:lnTo>
                    <a:pt x="14274" y="3707"/>
                  </a:lnTo>
                  <a:lnTo>
                    <a:pt x="14053" y="3154"/>
                  </a:lnTo>
                  <a:lnTo>
                    <a:pt x="13721" y="2656"/>
                  </a:lnTo>
                  <a:lnTo>
                    <a:pt x="13389" y="2213"/>
                  </a:lnTo>
                  <a:lnTo>
                    <a:pt x="13001" y="1770"/>
                  </a:lnTo>
                  <a:lnTo>
                    <a:pt x="12559" y="1383"/>
                  </a:lnTo>
                  <a:lnTo>
                    <a:pt x="12116" y="1051"/>
                  </a:lnTo>
                  <a:lnTo>
                    <a:pt x="11618" y="719"/>
                  </a:lnTo>
                  <a:lnTo>
                    <a:pt x="11065" y="443"/>
                  </a:lnTo>
                  <a:lnTo>
                    <a:pt x="10512" y="277"/>
                  </a:lnTo>
                  <a:lnTo>
                    <a:pt x="9903" y="111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 rot="7963969">
              <a:off x="7880180" y="1013110"/>
              <a:ext cx="121603" cy="256839"/>
            </a:xfrm>
            <a:custGeom>
              <a:avLst/>
              <a:gdLst/>
              <a:ahLst/>
              <a:cxnLst/>
              <a:rect l="l" t="t" r="r" b="b"/>
              <a:pathLst>
                <a:path w="10347" h="21854" extrusionOk="0">
                  <a:moveTo>
                    <a:pt x="4095" y="2103"/>
                  </a:moveTo>
                  <a:lnTo>
                    <a:pt x="3984" y="2213"/>
                  </a:lnTo>
                  <a:lnTo>
                    <a:pt x="3874" y="2324"/>
                  </a:lnTo>
                  <a:lnTo>
                    <a:pt x="3874" y="2545"/>
                  </a:lnTo>
                  <a:lnTo>
                    <a:pt x="3874" y="3430"/>
                  </a:lnTo>
                  <a:lnTo>
                    <a:pt x="3874" y="3596"/>
                  </a:lnTo>
                  <a:lnTo>
                    <a:pt x="3984" y="3707"/>
                  </a:lnTo>
                  <a:lnTo>
                    <a:pt x="4095" y="3818"/>
                  </a:lnTo>
                  <a:lnTo>
                    <a:pt x="4482" y="3818"/>
                  </a:lnTo>
                  <a:lnTo>
                    <a:pt x="4593" y="3707"/>
                  </a:lnTo>
                  <a:lnTo>
                    <a:pt x="4703" y="3596"/>
                  </a:lnTo>
                  <a:lnTo>
                    <a:pt x="4759" y="3430"/>
                  </a:lnTo>
                  <a:lnTo>
                    <a:pt x="4759" y="2545"/>
                  </a:lnTo>
                  <a:lnTo>
                    <a:pt x="4703" y="2324"/>
                  </a:lnTo>
                  <a:lnTo>
                    <a:pt x="4593" y="2213"/>
                  </a:lnTo>
                  <a:lnTo>
                    <a:pt x="4482" y="2103"/>
                  </a:lnTo>
                  <a:close/>
                  <a:moveTo>
                    <a:pt x="5865" y="2103"/>
                  </a:moveTo>
                  <a:lnTo>
                    <a:pt x="5755" y="2213"/>
                  </a:lnTo>
                  <a:lnTo>
                    <a:pt x="5644" y="2324"/>
                  </a:lnTo>
                  <a:lnTo>
                    <a:pt x="5644" y="2545"/>
                  </a:lnTo>
                  <a:lnTo>
                    <a:pt x="5644" y="3430"/>
                  </a:lnTo>
                  <a:lnTo>
                    <a:pt x="5644" y="3596"/>
                  </a:lnTo>
                  <a:lnTo>
                    <a:pt x="5755" y="3707"/>
                  </a:lnTo>
                  <a:lnTo>
                    <a:pt x="5865" y="3818"/>
                  </a:lnTo>
                  <a:lnTo>
                    <a:pt x="6252" y="3818"/>
                  </a:lnTo>
                  <a:lnTo>
                    <a:pt x="6363" y="3707"/>
                  </a:lnTo>
                  <a:lnTo>
                    <a:pt x="6474" y="3596"/>
                  </a:lnTo>
                  <a:lnTo>
                    <a:pt x="6474" y="3430"/>
                  </a:lnTo>
                  <a:lnTo>
                    <a:pt x="6474" y="2545"/>
                  </a:lnTo>
                  <a:lnTo>
                    <a:pt x="6474" y="2324"/>
                  </a:lnTo>
                  <a:lnTo>
                    <a:pt x="6363" y="2213"/>
                  </a:lnTo>
                  <a:lnTo>
                    <a:pt x="6252" y="2103"/>
                  </a:lnTo>
                  <a:close/>
                  <a:moveTo>
                    <a:pt x="7027" y="1549"/>
                  </a:moveTo>
                  <a:lnTo>
                    <a:pt x="7027" y="4371"/>
                  </a:lnTo>
                  <a:lnTo>
                    <a:pt x="3320" y="4371"/>
                  </a:lnTo>
                  <a:lnTo>
                    <a:pt x="3320" y="1549"/>
                  </a:lnTo>
                  <a:close/>
                  <a:moveTo>
                    <a:pt x="3431" y="7027"/>
                  </a:moveTo>
                  <a:lnTo>
                    <a:pt x="3099" y="7082"/>
                  </a:lnTo>
                  <a:lnTo>
                    <a:pt x="2878" y="7248"/>
                  </a:lnTo>
                  <a:lnTo>
                    <a:pt x="2712" y="7524"/>
                  </a:lnTo>
                  <a:lnTo>
                    <a:pt x="2656" y="7801"/>
                  </a:lnTo>
                  <a:lnTo>
                    <a:pt x="2712" y="8133"/>
                  </a:lnTo>
                  <a:lnTo>
                    <a:pt x="2878" y="8354"/>
                  </a:lnTo>
                  <a:lnTo>
                    <a:pt x="3099" y="8520"/>
                  </a:lnTo>
                  <a:lnTo>
                    <a:pt x="3431" y="8576"/>
                  </a:lnTo>
                  <a:lnTo>
                    <a:pt x="6916" y="8576"/>
                  </a:lnTo>
                  <a:lnTo>
                    <a:pt x="7248" y="8520"/>
                  </a:lnTo>
                  <a:lnTo>
                    <a:pt x="7470" y="8354"/>
                  </a:lnTo>
                  <a:lnTo>
                    <a:pt x="7636" y="8133"/>
                  </a:lnTo>
                  <a:lnTo>
                    <a:pt x="7691" y="7801"/>
                  </a:lnTo>
                  <a:lnTo>
                    <a:pt x="7636" y="7524"/>
                  </a:lnTo>
                  <a:lnTo>
                    <a:pt x="7470" y="7248"/>
                  </a:lnTo>
                  <a:lnTo>
                    <a:pt x="7248" y="7082"/>
                  </a:lnTo>
                  <a:lnTo>
                    <a:pt x="6916" y="7027"/>
                  </a:lnTo>
                  <a:close/>
                  <a:moveTo>
                    <a:pt x="8797" y="5920"/>
                  </a:moveTo>
                  <a:lnTo>
                    <a:pt x="8797" y="17538"/>
                  </a:lnTo>
                  <a:lnTo>
                    <a:pt x="8742" y="18091"/>
                  </a:lnTo>
                  <a:lnTo>
                    <a:pt x="8576" y="18589"/>
                  </a:lnTo>
                  <a:lnTo>
                    <a:pt x="8355" y="19087"/>
                  </a:lnTo>
                  <a:lnTo>
                    <a:pt x="8023" y="19474"/>
                  </a:lnTo>
                  <a:lnTo>
                    <a:pt x="7580" y="19806"/>
                  </a:lnTo>
                  <a:lnTo>
                    <a:pt x="7138" y="20083"/>
                  </a:lnTo>
                  <a:lnTo>
                    <a:pt x="6640" y="20249"/>
                  </a:lnTo>
                  <a:lnTo>
                    <a:pt x="6087" y="20304"/>
                  </a:lnTo>
                  <a:lnTo>
                    <a:pt x="4316" y="20304"/>
                  </a:lnTo>
                  <a:lnTo>
                    <a:pt x="3763" y="20249"/>
                  </a:lnTo>
                  <a:lnTo>
                    <a:pt x="3210" y="20083"/>
                  </a:lnTo>
                  <a:lnTo>
                    <a:pt x="2767" y="19806"/>
                  </a:lnTo>
                  <a:lnTo>
                    <a:pt x="2324" y="19474"/>
                  </a:lnTo>
                  <a:lnTo>
                    <a:pt x="1993" y="19087"/>
                  </a:lnTo>
                  <a:lnTo>
                    <a:pt x="1771" y="18589"/>
                  </a:lnTo>
                  <a:lnTo>
                    <a:pt x="1605" y="18091"/>
                  </a:lnTo>
                  <a:lnTo>
                    <a:pt x="1550" y="17538"/>
                  </a:lnTo>
                  <a:lnTo>
                    <a:pt x="1550" y="5920"/>
                  </a:lnTo>
                  <a:close/>
                  <a:moveTo>
                    <a:pt x="2546" y="0"/>
                  </a:moveTo>
                  <a:lnTo>
                    <a:pt x="2214" y="56"/>
                  </a:lnTo>
                  <a:lnTo>
                    <a:pt x="1993" y="222"/>
                  </a:lnTo>
                  <a:lnTo>
                    <a:pt x="1827" y="443"/>
                  </a:lnTo>
                  <a:lnTo>
                    <a:pt x="1771" y="775"/>
                  </a:lnTo>
                  <a:lnTo>
                    <a:pt x="1771" y="4371"/>
                  </a:lnTo>
                  <a:lnTo>
                    <a:pt x="775" y="4371"/>
                  </a:lnTo>
                  <a:lnTo>
                    <a:pt x="443" y="4482"/>
                  </a:lnTo>
                  <a:lnTo>
                    <a:pt x="222" y="4648"/>
                  </a:lnTo>
                  <a:lnTo>
                    <a:pt x="56" y="4869"/>
                  </a:lnTo>
                  <a:lnTo>
                    <a:pt x="1" y="5146"/>
                  </a:lnTo>
                  <a:lnTo>
                    <a:pt x="1" y="17538"/>
                  </a:lnTo>
                  <a:lnTo>
                    <a:pt x="1" y="17981"/>
                  </a:lnTo>
                  <a:lnTo>
                    <a:pt x="56" y="18368"/>
                  </a:lnTo>
                  <a:lnTo>
                    <a:pt x="167" y="18811"/>
                  </a:lnTo>
                  <a:lnTo>
                    <a:pt x="333" y="19198"/>
                  </a:lnTo>
                  <a:lnTo>
                    <a:pt x="499" y="19585"/>
                  </a:lnTo>
                  <a:lnTo>
                    <a:pt x="720" y="19917"/>
                  </a:lnTo>
                  <a:lnTo>
                    <a:pt x="997" y="20249"/>
                  </a:lnTo>
                  <a:lnTo>
                    <a:pt x="1273" y="20581"/>
                  </a:lnTo>
                  <a:lnTo>
                    <a:pt x="1550" y="20858"/>
                  </a:lnTo>
                  <a:lnTo>
                    <a:pt x="1882" y="21079"/>
                  </a:lnTo>
                  <a:lnTo>
                    <a:pt x="2269" y="21300"/>
                  </a:lnTo>
                  <a:lnTo>
                    <a:pt x="2601" y="21466"/>
                  </a:lnTo>
                  <a:lnTo>
                    <a:pt x="2988" y="21632"/>
                  </a:lnTo>
                  <a:lnTo>
                    <a:pt x="3431" y="21743"/>
                  </a:lnTo>
                  <a:lnTo>
                    <a:pt x="3874" y="21798"/>
                  </a:lnTo>
                  <a:lnTo>
                    <a:pt x="4316" y="21853"/>
                  </a:lnTo>
                  <a:lnTo>
                    <a:pt x="6087" y="21853"/>
                  </a:lnTo>
                  <a:lnTo>
                    <a:pt x="6474" y="21798"/>
                  </a:lnTo>
                  <a:lnTo>
                    <a:pt x="6916" y="21743"/>
                  </a:lnTo>
                  <a:lnTo>
                    <a:pt x="7359" y="21632"/>
                  </a:lnTo>
                  <a:lnTo>
                    <a:pt x="7746" y="21466"/>
                  </a:lnTo>
                  <a:lnTo>
                    <a:pt x="8134" y="21300"/>
                  </a:lnTo>
                  <a:lnTo>
                    <a:pt x="8465" y="21079"/>
                  </a:lnTo>
                  <a:lnTo>
                    <a:pt x="8797" y="20858"/>
                  </a:lnTo>
                  <a:lnTo>
                    <a:pt x="9074" y="20581"/>
                  </a:lnTo>
                  <a:lnTo>
                    <a:pt x="9406" y="20249"/>
                  </a:lnTo>
                  <a:lnTo>
                    <a:pt x="9627" y="19917"/>
                  </a:lnTo>
                  <a:lnTo>
                    <a:pt x="9849" y="19585"/>
                  </a:lnTo>
                  <a:lnTo>
                    <a:pt x="10015" y="19198"/>
                  </a:lnTo>
                  <a:lnTo>
                    <a:pt x="10181" y="18811"/>
                  </a:lnTo>
                  <a:lnTo>
                    <a:pt x="10291" y="18368"/>
                  </a:lnTo>
                  <a:lnTo>
                    <a:pt x="10346" y="17981"/>
                  </a:lnTo>
                  <a:lnTo>
                    <a:pt x="10346" y="17538"/>
                  </a:lnTo>
                  <a:lnTo>
                    <a:pt x="10346" y="5146"/>
                  </a:lnTo>
                  <a:lnTo>
                    <a:pt x="10291" y="4869"/>
                  </a:lnTo>
                  <a:lnTo>
                    <a:pt x="10125" y="4648"/>
                  </a:lnTo>
                  <a:lnTo>
                    <a:pt x="9904" y="4482"/>
                  </a:lnTo>
                  <a:lnTo>
                    <a:pt x="9572" y="4371"/>
                  </a:lnTo>
                  <a:lnTo>
                    <a:pt x="8576" y="4371"/>
                  </a:lnTo>
                  <a:lnTo>
                    <a:pt x="8576" y="775"/>
                  </a:lnTo>
                  <a:lnTo>
                    <a:pt x="8521" y="443"/>
                  </a:lnTo>
                  <a:lnTo>
                    <a:pt x="8355" y="222"/>
                  </a:lnTo>
                  <a:lnTo>
                    <a:pt x="8134" y="56"/>
                  </a:lnTo>
                  <a:lnTo>
                    <a:pt x="7802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 rot="-1104941">
              <a:off x="7153238" y="421725"/>
              <a:ext cx="152797" cy="256824"/>
            </a:xfrm>
            <a:custGeom>
              <a:avLst/>
              <a:gdLst/>
              <a:ahLst/>
              <a:cxnLst/>
              <a:rect l="l" t="t" r="r" b="b"/>
              <a:pathLst>
                <a:path w="13002" h="21854" extrusionOk="0">
                  <a:moveTo>
                    <a:pt x="6363" y="2102"/>
                  </a:moveTo>
                  <a:lnTo>
                    <a:pt x="6197" y="2213"/>
                  </a:lnTo>
                  <a:lnTo>
                    <a:pt x="6086" y="2379"/>
                  </a:lnTo>
                  <a:lnTo>
                    <a:pt x="6086" y="2545"/>
                  </a:lnTo>
                  <a:lnTo>
                    <a:pt x="6086" y="2711"/>
                  </a:lnTo>
                  <a:lnTo>
                    <a:pt x="6197" y="2822"/>
                  </a:lnTo>
                  <a:lnTo>
                    <a:pt x="6363" y="2932"/>
                  </a:lnTo>
                  <a:lnTo>
                    <a:pt x="6529" y="2988"/>
                  </a:lnTo>
                  <a:lnTo>
                    <a:pt x="6695" y="2932"/>
                  </a:lnTo>
                  <a:lnTo>
                    <a:pt x="6805" y="2822"/>
                  </a:lnTo>
                  <a:lnTo>
                    <a:pt x="6916" y="2711"/>
                  </a:lnTo>
                  <a:lnTo>
                    <a:pt x="6971" y="2545"/>
                  </a:lnTo>
                  <a:lnTo>
                    <a:pt x="6916" y="2379"/>
                  </a:lnTo>
                  <a:lnTo>
                    <a:pt x="6805" y="2213"/>
                  </a:lnTo>
                  <a:lnTo>
                    <a:pt x="6695" y="2102"/>
                  </a:lnTo>
                  <a:close/>
                  <a:moveTo>
                    <a:pt x="10678" y="1549"/>
                  </a:moveTo>
                  <a:lnTo>
                    <a:pt x="10844" y="1605"/>
                  </a:lnTo>
                  <a:lnTo>
                    <a:pt x="11010" y="1715"/>
                  </a:lnTo>
                  <a:lnTo>
                    <a:pt x="11176" y="1826"/>
                  </a:lnTo>
                  <a:lnTo>
                    <a:pt x="11287" y="1992"/>
                  </a:lnTo>
                  <a:lnTo>
                    <a:pt x="11397" y="2158"/>
                  </a:lnTo>
                  <a:lnTo>
                    <a:pt x="11453" y="2324"/>
                  </a:lnTo>
                  <a:lnTo>
                    <a:pt x="11453" y="2545"/>
                  </a:lnTo>
                  <a:lnTo>
                    <a:pt x="11453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5"/>
                  </a:lnTo>
                  <a:lnTo>
                    <a:pt x="2158" y="1605"/>
                  </a:lnTo>
                  <a:lnTo>
                    <a:pt x="2324" y="1549"/>
                  </a:lnTo>
                  <a:close/>
                  <a:moveTo>
                    <a:pt x="11453" y="5090"/>
                  </a:moveTo>
                  <a:lnTo>
                    <a:pt x="11453" y="15878"/>
                  </a:lnTo>
                  <a:lnTo>
                    <a:pt x="1550" y="15878"/>
                  </a:lnTo>
                  <a:lnTo>
                    <a:pt x="1550" y="5090"/>
                  </a:lnTo>
                  <a:close/>
                  <a:moveTo>
                    <a:pt x="4316" y="18091"/>
                  </a:moveTo>
                  <a:lnTo>
                    <a:pt x="3984" y="18146"/>
                  </a:lnTo>
                  <a:lnTo>
                    <a:pt x="3763" y="18312"/>
                  </a:lnTo>
                  <a:lnTo>
                    <a:pt x="3597" y="18534"/>
                  </a:lnTo>
                  <a:lnTo>
                    <a:pt x="3541" y="18866"/>
                  </a:lnTo>
                  <a:lnTo>
                    <a:pt x="3597" y="19142"/>
                  </a:lnTo>
                  <a:lnTo>
                    <a:pt x="3763" y="19419"/>
                  </a:lnTo>
                  <a:lnTo>
                    <a:pt x="3984" y="19585"/>
                  </a:lnTo>
                  <a:lnTo>
                    <a:pt x="4316" y="19640"/>
                  </a:lnTo>
                  <a:lnTo>
                    <a:pt x="8742" y="19640"/>
                  </a:lnTo>
                  <a:lnTo>
                    <a:pt x="9018" y="19585"/>
                  </a:lnTo>
                  <a:lnTo>
                    <a:pt x="9240" y="19419"/>
                  </a:lnTo>
                  <a:lnTo>
                    <a:pt x="9406" y="19142"/>
                  </a:lnTo>
                  <a:lnTo>
                    <a:pt x="9516" y="18866"/>
                  </a:lnTo>
                  <a:lnTo>
                    <a:pt x="9406" y="18534"/>
                  </a:lnTo>
                  <a:lnTo>
                    <a:pt x="9240" y="18312"/>
                  </a:lnTo>
                  <a:lnTo>
                    <a:pt x="9018" y="18146"/>
                  </a:lnTo>
                  <a:lnTo>
                    <a:pt x="8742" y="18091"/>
                  </a:lnTo>
                  <a:close/>
                  <a:moveTo>
                    <a:pt x="11453" y="17427"/>
                  </a:moveTo>
                  <a:lnTo>
                    <a:pt x="11453" y="19308"/>
                  </a:lnTo>
                  <a:lnTo>
                    <a:pt x="11453" y="19530"/>
                  </a:lnTo>
                  <a:lnTo>
                    <a:pt x="11397" y="19695"/>
                  </a:lnTo>
                  <a:lnTo>
                    <a:pt x="11287" y="19861"/>
                  </a:lnTo>
                  <a:lnTo>
                    <a:pt x="11176" y="20027"/>
                  </a:lnTo>
                  <a:lnTo>
                    <a:pt x="11010" y="20138"/>
                  </a:lnTo>
                  <a:lnTo>
                    <a:pt x="10844" y="20193"/>
                  </a:lnTo>
                  <a:lnTo>
                    <a:pt x="10678" y="20249"/>
                  </a:lnTo>
                  <a:lnTo>
                    <a:pt x="10457" y="20304"/>
                  </a:lnTo>
                  <a:lnTo>
                    <a:pt x="2545" y="20304"/>
                  </a:lnTo>
                  <a:lnTo>
                    <a:pt x="2324" y="20249"/>
                  </a:lnTo>
                  <a:lnTo>
                    <a:pt x="2158" y="20193"/>
                  </a:lnTo>
                  <a:lnTo>
                    <a:pt x="1992" y="20138"/>
                  </a:lnTo>
                  <a:lnTo>
                    <a:pt x="1826" y="20027"/>
                  </a:lnTo>
                  <a:lnTo>
                    <a:pt x="1716" y="19861"/>
                  </a:lnTo>
                  <a:lnTo>
                    <a:pt x="1605" y="19695"/>
                  </a:lnTo>
                  <a:lnTo>
                    <a:pt x="1550" y="19530"/>
                  </a:lnTo>
                  <a:lnTo>
                    <a:pt x="1550" y="19308"/>
                  </a:lnTo>
                  <a:lnTo>
                    <a:pt x="1550" y="17427"/>
                  </a:lnTo>
                  <a:close/>
                  <a:moveTo>
                    <a:pt x="2545" y="0"/>
                  </a:moveTo>
                  <a:lnTo>
                    <a:pt x="2047" y="55"/>
                  </a:lnTo>
                  <a:lnTo>
                    <a:pt x="1550" y="166"/>
                  </a:lnTo>
                  <a:lnTo>
                    <a:pt x="1107" y="443"/>
                  </a:lnTo>
                  <a:lnTo>
                    <a:pt x="720" y="719"/>
                  </a:lnTo>
                  <a:lnTo>
                    <a:pt x="443" y="1107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0" y="2545"/>
                  </a:lnTo>
                  <a:lnTo>
                    <a:pt x="0" y="19308"/>
                  </a:lnTo>
                  <a:lnTo>
                    <a:pt x="56" y="19806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20" y="21079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7" y="21798"/>
                  </a:lnTo>
                  <a:lnTo>
                    <a:pt x="2545" y="21853"/>
                  </a:lnTo>
                  <a:lnTo>
                    <a:pt x="10457" y="21853"/>
                  </a:lnTo>
                  <a:lnTo>
                    <a:pt x="11010" y="21798"/>
                  </a:lnTo>
                  <a:lnTo>
                    <a:pt x="11453" y="21632"/>
                  </a:lnTo>
                  <a:lnTo>
                    <a:pt x="11895" y="21411"/>
                  </a:lnTo>
                  <a:lnTo>
                    <a:pt x="12282" y="21079"/>
                  </a:lnTo>
                  <a:lnTo>
                    <a:pt x="12559" y="20747"/>
                  </a:lnTo>
                  <a:lnTo>
                    <a:pt x="12836" y="20304"/>
                  </a:lnTo>
                  <a:lnTo>
                    <a:pt x="12946" y="19806"/>
                  </a:lnTo>
                  <a:lnTo>
                    <a:pt x="13002" y="19308"/>
                  </a:lnTo>
                  <a:lnTo>
                    <a:pt x="13002" y="2545"/>
                  </a:lnTo>
                  <a:lnTo>
                    <a:pt x="12946" y="2047"/>
                  </a:lnTo>
                  <a:lnTo>
                    <a:pt x="12836" y="1549"/>
                  </a:lnTo>
                  <a:lnTo>
                    <a:pt x="12559" y="1107"/>
                  </a:lnTo>
                  <a:lnTo>
                    <a:pt x="12282" y="719"/>
                  </a:lnTo>
                  <a:lnTo>
                    <a:pt x="11895" y="443"/>
                  </a:lnTo>
                  <a:lnTo>
                    <a:pt x="11453" y="166"/>
                  </a:lnTo>
                  <a:lnTo>
                    <a:pt x="11010" y="55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8141728" y="-53915"/>
              <a:ext cx="205481" cy="256193"/>
            </a:xfrm>
            <a:custGeom>
              <a:avLst/>
              <a:gdLst/>
              <a:ahLst/>
              <a:cxnLst/>
              <a:rect l="l" t="t" r="r" b="b"/>
              <a:pathLst>
                <a:path w="17484" h="21799" extrusionOk="0">
                  <a:moveTo>
                    <a:pt x="12394" y="5921"/>
                  </a:moveTo>
                  <a:lnTo>
                    <a:pt x="12394" y="7027"/>
                  </a:lnTo>
                  <a:lnTo>
                    <a:pt x="8631" y="7027"/>
                  </a:lnTo>
                  <a:lnTo>
                    <a:pt x="8631" y="5921"/>
                  </a:lnTo>
                  <a:close/>
                  <a:moveTo>
                    <a:pt x="7857" y="4371"/>
                  </a:moveTo>
                  <a:lnTo>
                    <a:pt x="7580" y="4427"/>
                  </a:lnTo>
                  <a:lnTo>
                    <a:pt x="7304" y="4593"/>
                  </a:lnTo>
                  <a:lnTo>
                    <a:pt x="7138" y="4869"/>
                  </a:lnTo>
                  <a:lnTo>
                    <a:pt x="7082" y="5146"/>
                  </a:lnTo>
                  <a:lnTo>
                    <a:pt x="7082" y="7802"/>
                  </a:lnTo>
                  <a:lnTo>
                    <a:pt x="7138" y="8133"/>
                  </a:lnTo>
                  <a:lnTo>
                    <a:pt x="7304" y="8355"/>
                  </a:lnTo>
                  <a:lnTo>
                    <a:pt x="7580" y="8521"/>
                  </a:lnTo>
                  <a:lnTo>
                    <a:pt x="7857" y="8576"/>
                  </a:lnTo>
                  <a:lnTo>
                    <a:pt x="13168" y="8576"/>
                  </a:lnTo>
                  <a:lnTo>
                    <a:pt x="13445" y="8521"/>
                  </a:lnTo>
                  <a:lnTo>
                    <a:pt x="13721" y="8355"/>
                  </a:lnTo>
                  <a:lnTo>
                    <a:pt x="13887" y="8133"/>
                  </a:lnTo>
                  <a:lnTo>
                    <a:pt x="13943" y="7802"/>
                  </a:lnTo>
                  <a:lnTo>
                    <a:pt x="13943" y="5146"/>
                  </a:lnTo>
                  <a:lnTo>
                    <a:pt x="13887" y="4869"/>
                  </a:lnTo>
                  <a:lnTo>
                    <a:pt x="13721" y="4593"/>
                  </a:lnTo>
                  <a:lnTo>
                    <a:pt x="13445" y="4427"/>
                  </a:lnTo>
                  <a:lnTo>
                    <a:pt x="13168" y="4371"/>
                  </a:lnTo>
                  <a:close/>
                  <a:moveTo>
                    <a:pt x="2656" y="1550"/>
                  </a:moveTo>
                  <a:lnTo>
                    <a:pt x="2656" y="20305"/>
                  </a:lnTo>
                  <a:lnTo>
                    <a:pt x="1661" y="20305"/>
                  </a:lnTo>
                  <a:lnTo>
                    <a:pt x="1605" y="20249"/>
                  </a:lnTo>
                  <a:lnTo>
                    <a:pt x="1550" y="20194"/>
                  </a:lnTo>
                  <a:lnTo>
                    <a:pt x="1550" y="1661"/>
                  </a:lnTo>
                  <a:lnTo>
                    <a:pt x="1605" y="1550"/>
                  </a:lnTo>
                  <a:close/>
                  <a:moveTo>
                    <a:pt x="15934" y="1550"/>
                  </a:moveTo>
                  <a:lnTo>
                    <a:pt x="15934" y="20305"/>
                  </a:lnTo>
                  <a:lnTo>
                    <a:pt x="4206" y="20305"/>
                  </a:lnTo>
                  <a:lnTo>
                    <a:pt x="4206" y="1550"/>
                  </a:lnTo>
                  <a:close/>
                  <a:moveTo>
                    <a:pt x="1329" y="1"/>
                  </a:moveTo>
                  <a:lnTo>
                    <a:pt x="1052" y="112"/>
                  </a:lnTo>
                  <a:lnTo>
                    <a:pt x="775" y="277"/>
                  </a:lnTo>
                  <a:lnTo>
                    <a:pt x="499" y="443"/>
                  </a:lnTo>
                  <a:lnTo>
                    <a:pt x="333" y="720"/>
                  </a:lnTo>
                  <a:lnTo>
                    <a:pt x="167" y="997"/>
                  </a:lnTo>
                  <a:lnTo>
                    <a:pt x="56" y="1273"/>
                  </a:lnTo>
                  <a:lnTo>
                    <a:pt x="1" y="1661"/>
                  </a:lnTo>
                  <a:lnTo>
                    <a:pt x="1" y="20194"/>
                  </a:lnTo>
                  <a:lnTo>
                    <a:pt x="56" y="20526"/>
                  </a:lnTo>
                  <a:lnTo>
                    <a:pt x="167" y="20803"/>
                  </a:lnTo>
                  <a:lnTo>
                    <a:pt x="333" y="21079"/>
                  </a:lnTo>
                  <a:lnTo>
                    <a:pt x="499" y="21356"/>
                  </a:lnTo>
                  <a:lnTo>
                    <a:pt x="775" y="21522"/>
                  </a:lnTo>
                  <a:lnTo>
                    <a:pt x="1052" y="21688"/>
                  </a:lnTo>
                  <a:lnTo>
                    <a:pt x="1329" y="21799"/>
                  </a:lnTo>
                  <a:lnTo>
                    <a:pt x="16709" y="21799"/>
                  </a:lnTo>
                  <a:lnTo>
                    <a:pt x="16985" y="21743"/>
                  </a:lnTo>
                  <a:lnTo>
                    <a:pt x="17207" y="21577"/>
                  </a:lnTo>
                  <a:lnTo>
                    <a:pt x="17373" y="21356"/>
                  </a:lnTo>
                  <a:lnTo>
                    <a:pt x="17483" y="21079"/>
                  </a:lnTo>
                  <a:lnTo>
                    <a:pt x="17483" y="775"/>
                  </a:lnTo>
                  <a:lnTo>
                    <a:pt x="17373" y="443"/>
                  </a:lnTo>
                  <a:lnTo>
                    <a:pt x="17207" y="222"/>
                  </a:lnTo>
                  <a:lnTo>
                    <a:pt x="16985" y="56"/>
                  </a:lnTo>
                  <a:lnTo>
                    <a:pt x="1670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 rot="8808818">
              <a:off x="9026329" y="553339"/>
              <a:ext cx="256823" cy="256823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9198" y="15657"/>
                  </a:moveTo>
                  <a:lnTo>
                    <a:pt x="15658" y="19198"/>
                  </a:lnTo>
                  <a:lnTo>
                    <a:pt x="15658" y="15657"/>
                  </a:lnTo>
                  <a:close/>
                  <a:moveTo>
                    <a:pt x="20305" y="1549"/>
                  </a:moveTo>
                  <a:lnTo>
                    <a:pt x="20305" y="14108"/>
                  </a:lnTo>
                  <a:lnTo>
                    <a:pt x="14883" y="14108"/>
                  </a:lnTo>
                  <a:lnTo>
                    <a:pt x="14606" y="14163"/>
                  </a:lnTo>
                  <a:lnTo>
                    <a:pt x="14330" y="14329"/>
                  </a:lnTo>
                  <a:lnTo>
                    <a:pt x="14164" y="14606"/>
                  </a:lnTo>
                  <a:lnTo>
                    <a:pt x="14108" y="14882"/>
                  </a:lnTo>
                  <a:lnTo>
                    <a:pt x="14108" y="20304"/>
                  </a:lnTo>
                  <a:lnTo>
                    <a:pt x="1550" y="20304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99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5"/>
                  </a:lnTo>
                  <a:lnTo>
                    <a:pt x="222" y="21632"/>
                  </a:lnTo>
                  <a:lnTo>
                    <a:pt x="499" y="21798"/>
                  </a:lnTo>
                  <a:lnTo>
                    <a:pt x="775" y="21853"/>
                  </a:lnTo>
                  <a:lnTo>
                    <a:pt x="14883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21633" y="15436"/>
                  </a:lnTo>
                  <a:lnTo>
                    <a:pt x="21633" y="15380"/>
                  </a:lnTo>
                  <a:lnTo>
                    <a:pt x="21799" y="15159"/>
                  </a:lnTo>
                  <a:lnTo>
                    <a:pt x="21854" y="14882"/>
                  </a:lnTo>
                  <a:lnTo>
                    <a:pt x="21854" y="775"/>
                  </a:lnTo>
                  <a:lnTo>
                    <a:pt x="21799" y="443"/>
                  </a:lnTo>
                  <a:lnTo>
                    <a:pt x="21633" y="222"/>
                  </a:lnTo>
                  <a:lnTo>
                    <a:pt x="21356" y="56"/>
                  </a:lnTo>
                  <a:lnTo>
                    <a:pt x="2107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 rot="-3372917">
              <a:off x="8680750" y="969381"/>
              <a:ext cx="215215" cy="236028"/>
            </a:xfrm>
            <a:custGeom>
              <a:avLst/>
              <a:gdLst/>
              <a:ahLst/>
              <a:cxnLst/>
              <a:rect l="l" t="t" r="r" b="b"/>
              <a:pathLst>
                <a:path w="18313" h="20084" extrusionOk="0">
                  <a:moveTo>
                    <a:pt x="16763" y="3265"/>
                  </a:moveTo>
                  <a:lnTo>
                    <a:pt x="16763" y="5257"/>
                  </a:lnTo>
                  <a:lnTo>
                    <a:pt x="15657" y="5257"/>
                  </a:lnTo>
                  <a:lnTo>
                    <a:pt x="15657" y="3265"/>
                  </a:lnTo>
                  <a:close/>
                  <a:moveTo>
                    <a:pt x="10567" y="5035"/>
                  </a:moveTo>
                  <a:lnTo>
                    <a:pt x="10567" y="7027"/>
                  </a:lnTo>
                  <a:lnTo>
                    <a:pt x="6805" y="7027"/>
                  </a:lnTo>
                  <a:lnTo>
                    <a:pt x="6805" y="5035"/>
                  </a:lnTo>
                  <a:close/>
                  <a:moveTo>
                    <a:pt x="6030" y="3486"/>
                  </a:moveTo>
                  <a:lnTo>
                    <a:pt x="5754" y="3597"/>
                  </a:lnTo>
                  <a:lnTo>
                    <a:pt x="5477" y="3708"/>
                  </a:lnTo>
                  <a:lnTo>
                    <a:pt x="5311" y="3984"/>
                  </a:lnTo>
                  <a:lnTo>
                    <a:pt x="5256" y="4261"/>
                  </a:lnTo>
                  <a:lnTo>
                    <a:pt x="5256" y="7802"/>
                  </a:lnTo>
                  <a:lnTo>
                    <a:pt x="5311" y="8133"/>
                  </a:lnTo>
                  <a:lnTo>
                    <a:pt x="5477" y="8355"/>
                  </a:lnTo>
                  <a:lnTo>
                    <a:pt x="5754" y="8521"/>
                  </a:lnTo>
                  <a:lnTo>
                    <a:pt x="6030" y="8576"/>
                  </a:lnTo>
                  <a:lnTo>
                    <a:pt x="11341" y="8576"/>
                  </a:lnTo>
                  <a:lnTo>
                    <a:pt x="11618" y="8521"/>
                  </a:lnTo>
                  <a:lnTo>
                    <a:pt x="11895" y="8355"/>
                  </a:lnTo>
                  <a:lnTo>
                    <a:pt x="12061" y="8133"/>
                  </a:lnTo>
                  <a:lnTo>
                    <a:pt x="12116" y="7802"/>
                  </a:lnTo>
                  <a:lnTo>
                    <a:pt x="12116" y="4261"/>
                  </a:lnTo>
                  <a:lnTo>
                    <a:pt x="12061" y="3984"/>
                  </a:lnTo>
                  <a:lnTo>
                    <a:pt x="11895" y="3708"/>
                  </a:lnTo>
                  <a:lnTo>
                    <a:pt x="11618" y="3597"/>
                  </a:lnTo>
                  <a:lnTo>
                    <a:pt x="11341" y="3486"/>
                  </a:lnTo>
                  <a:close/>
                  <a:moveTo>
                    <a:pt x="16763" y="6806"/>
                  </a:moveTo>
                  <a:lnTo>
                    <a:pt x="16763" y="8797"/>
                  </a:lnTo>
                  <a:lnTo>
                    <a:pt x="15657" y="8797"/>
                  </a:lnTo>
                  <a:lnTo>
                    <a:pt x="15657" y="6806"/>
                  </a:lnTo>
                  <a:close/>
                  <a:moveTo>
                    <a:pt x="16763" y="10346"/>
                  </a:moveTo>
                  <a:lnTo>
                    <a:pt x="16763" y="12338"/>
                  </a:lnTo>
                  <a:lnTo>
                    <a:pt x="15657" y="12338"/>
                  </a:lnTo>
                  <a:lnTo>
                    <a:pt x="15657" y="10346"/>
                  </a:lnTo>
                  <a:close/>
                  <a:moveTo>
                    <a:pt x="16763" y="13887"/>
                  </a:moveTo>
                  <a:lnTo>
                    <a:pt x="16763" y="15879"/>
                  </a:lnTo>
                  <a:lnTo>
                    <a:pt x="15657" y="15879"/>
                  </a:lnTo>
                  <a:lnTo>
                    <a:pt x="15657" y="13887"/>
                  </a:lnTo>
                  <a:close/>
                  <a:moveTo>
                    <a:pt x="14108" y="1550"/>
                  </a:moveTo>
                  <a:lnTo>
                    <a:pt x="14108" y="18534"/>
                  </a:lnTo>
                  <a:lnTo>
                    <a:pt x="2379" y="18534"/>
                  </a:lnTo>
                  <a:lnTo>
                    <a:pt x="2379" y="17428"/>
                  </a:lnTo>
                  <a:lnTo>
                    <a:pt x="2490" y="17428"/>
                  </a:lnTo>
                  <a:lnTo>
                    <a:pt x="2822" y="17373"/>
                  </a:lnTo>
                  <a:lnTo>
                    <a:pt x="3043" y="17207"/>
                  </a:lnTo>
                  <a:lnTo>
                    <a:pt x="3209" y="16930"/>
                  </a:lnTo>
                  <a:lnTo>
                    <a:pt x="3264" y="16653"/>
                  </a:lnTo>
                  <a:lnTo>
                    <a:pt x="3209" y="16321"/>
                  </a:lnTo>
                  <a:lnTo>
                    <a:pt x="3043" y="16100"/>
                  </a:lnTo>
                  <a:lnTo>
                    <a:pt x="2822" y="15934"/>
                  </a:lnTo>
                  <a:lnTo>
                    <a:pt x="2490" y="15879"/>
                  </a:lnTo>
                  <a:lnTo>
                    <a:pt x="2379" y="15879"/>
                  </a:lnTo>
                  <a:lnTo>
                    <a:pt x="2379" y="14772"/>
                  </a:lnTo>
                  <a:lnTo>
                    <a:pt x="2490" y="14772"/>
                  </a:lnTo>
                  <a:lnTo>
                    <a:pt x="2822" y="14717"/>
                  </a:lnTo>
                  <a:lnTo>
                    <a:pt x="3043" y="14551"/>
                  </a:lnTo>
                  <a:lnTo>
                    <a:pt x="3209" y="14274"/>
                  </a:lnTo>
                  <a:lnTo>
                    <a:pt x="3264" y="13998"/>
                  </a:lnTo>
                  <a:lnTo>
                    <a:pt x="3209" y="13666"/>
                  </a:lnTo>
                  <a:lnTo>
                    <a:pt x="3043" y="13445"/>
                  </a:lnTo>
                  <a:lnTo>
                    <a:pt x="2822" y="13279"/>
                  </a:lnTo>
                  <a:lnTo>
                    <a:pt x="2490" y="13223"/>
                  </a:lnTo>
                  <a:lnTo>
                    <a:pt x="2379" y="13223"/>
                  </a:lnTo>
                  <a:lnTo>
                    <a:pt x="2379" y="12117"/>
                  </a:lnTo>
                  <a:lnTo>
                    <a:pt x="2490" y="12117"/>
                  </a:lnTo>
                  <a:lnTo>
                    <a:pt x="2822" y="12061"/>
                  </a:lnTo>
                  <a:lnTo>
                    <a:pt x="3043" y="11896"/>
                  </a:lnTo>
                  <a:lnTo>
                    <a:pt x="3209" y="11619"/>
                  </a:lnTo>
                  <a:lnTo>
                    <a:pt x="3264" y="11342"/>
                  </a:lnTo>
                  <a:lnTo>
                    <a:pt x="3209" y="11066"/>
                  </a:lnTo>
                  <a:lnTo>
                    <a:pt x="3043" y="10789"/>
                  </a:lnTo>
                  <a:lnTo>
                    <a:pt x="2822" y="10623"/>
                  </a:lnTo>
                  <a:lnTo>
                    <a:pt x="2490" y="10568"/>
                  </a:lnTo>
                  <a:lnTo>
                    <a:pt x="2379" y="10568"/>
                  </a:lnTo>
                  <a:lnTo>
                    <a:pt x="2379" y="9461"/>
                  </a:lnTo>
                  <a:lnTo>
                    <a:pt x="2490" y="9461"/>
                  </a:lnTo>
                  <a:lnTo>
                    <a:pt x="2822" y="9406"/>
                  </a:lnTo>
                  <a:lnTo>
                    <a:pt x="3043" y="9240"/>
                  </a:lnTo>
                  <a:lnTo>
                    <a:pt x="3209" y="9019"/>
                  </a:lnTo>
                  <a:lnTo>
                    <a:pt x="3264" y="8687"/>
                  </a:lnTo>
                  <a:lnTo>
                    <a:pt x="3209" y="8410"/>
                  </a:lnTo>
                  <a:lnTo>
                    <a:pt x="3043" y="8133"/>
                  </a:lnTo>
                  <a:lnTo>
                    <a:pt x="2822" y="7968"/>
                  </a:lnTo>
                  <a:lnTo>
                    <a:pt x="2490" y="7912"/>
                  </a:lnTo>
                  <a:lnTo>
                    <a:pt x="2379" y="7912"/>
                  </a:lnTo>
                  <a:lnTo>
                    <a:pt x="2379" y="6806"/>
                  </a:lnTo>
                  <a:lnTo>
                    <a:pt x="2490" y="6806"/>
                  </a:lnTo>
                  <a:lnTo>
                    <a:pt x="2822" y="6750"/>
                  </a:lnTo>
                  <a:lnTo>
                    <a:pt x="3043" y="6584"/>
                  </a:lnTo>
                  <a:lnTo>
                    <a:pt x="3209" y="6363"/>
                  </a:lnTo>
                  <a:lnTo>
                    <a:pt x="3264" y="6031"/>
                  </a:lnTo>
                  <a:lnTo>
                    <a:pt x="3209" y="5755"/>
                  </a:lnTo>
                  <a:lnTo>
                    <a:pt x="3043" y="5478"/>
                  </a:lnTo>
                  <a:lnTo>
                    <a:pt x="2822" y="5312"/>
                  </a:lnTo>
                  <a:lnTo>
                    <a:pt x="2490" y="5257"/>
                  </a:lnTo>
                  <a:lnTo>
                    <a:pt x="2379" y="5257"/>
                  </a:lnTo>
                  <a:lnTo>
                    <a:pt x="2379" y="4150"/>
                  </a:lnTo>
                  <a:lnTo>
                    <a:pt x="2490" y="4150"/>
                  </a:lnTo>
                  <a:lnTo>
                    <a:pt x="2822" y="4095"/>
                  </a:lnTo>
                  <a:lnTo>
                    <a:pt x="3043" y="3929"/>
                  </a:lnTo>
                  <a:lnTo>
                    <a:pt x="3209" y="3708"/>
                  </a:lnTo>
                  <a:lnTo>
                    <a:pt x="3264" y="3376"/>
                  </a:lnTo>
                  <a:lnTo>
                    <a:pt x="3209" y="3099"/>
                  </a:lnTo>
                  <a:lnTo>
                    <a:pt x="3043" y="2878"/>
                  </a:lnTo>
                  <a:lnTo>
                    <a:pt x="2822" y="2712"/>
                  </a:lnTo>
                  <a:lnTo>
                    <a:pt x="2490" y="2601"/>
                  </a:lnTo>
                  <a:lnTo>
                    <a:pt x="2379" y="2601"/>
                  </a:lnTo>
                  <a:lnTo>
                    <a:pt x="2379" y="1550"/>
                  </a:lnTo>
                  <a:close/>
                  <a:moveTo>
                    <a:pt x="1604" y="1"/>
                  </a:moveTo>
                  <a:lnTo>
                    <a:pt x="1328" y="56"/>
                  </a:lnTo>
                  <a:lnTo>
                    <a:pt x="1106" y="222"/>
                  </a:lnTo>
                  <a:lnTo>
                    <a:pt x="941" y="443"/>
                  </a:lnTo>
                  <a:lnTo>
                    <a:pt x="830" y="775"/>
                  </a:lnTo>
                  <a:lnTo>
                    <a:pt x="830" y="2601"/>
                  </a:lnTo>
                  <a:lnTo>
                    <a:pt x="719" y="2601"/>
                  </a:lnTo>
                  <a:lnTo>
                    <a:pt x="443" y="2712"/>
                  </a:lnTo>
                  <a:lnTo>
                    <a:pt x="221" y="2878"/>
                  </a:lnTo>
                  <a:lnTo>
                    <a:pt x="55" y="3099"/>
                  </a:lnTo>
                  <a:lnTo>
                    <a:pt x="0" y="3376"/>
                  </a:lnTo>
                  <a:lnTo>
                    <a:pt x="55" y="3708"/>
                  </a:lnTo>
                  <a:lnTo>
                    <a:pt x="221" y="3929"/>
                  </a:lnTo>
                  <a:lnTo>
                    <a:pt x="443" y="4095"/>
                  </a:lnTo>
                  <a:lnTo>
                    <a:pt x="719" y="4150"/>
                  </a:lnTo>
                  <a:lnTo>
                    <a:pt x="830" y="4150"/>
                  </a:lnTo>
                  <a:lnTo>
                    <a:pt x="830" y="5257"/>
                  </a:lnTo>
                  <a:lnTo>
                    <a:pt x="719" y="5257"/>
                  </a:lnTo>
                  <a:lnTo>
                    <a:pt x="443" y="5312"/>
                  </a:lnTo>
                  <a:lnTo>
                    <a:pt x="221" y="5478"/>
                  </a:lnTo>
                  <a:lnTo>
                    <a:pt x="55" y="5755"/>
                  </a:lnTo>
                  <a:lnTo>
                    <a:pt x="0" y="6031"/>
                  </a:lnTo>
                  <a:lnTo>
                    <a:pt x="55" y="6363"/>
                  </a:lnTo>
                  <a:lnTo>
                    <a:pt x="221" y="6584"/>
                  </a:lnTo>
                  <a:lnTo>
                    <a:pt x="443" y="6750"/>
                  </a:lnTo>
                  <a:lnTo>
                    <a:pt x="719" y="6806"/>
                  </a:lnTo>
                  <a:lnTo>
                    <a:pt x="830" y="6806"/>
                  </a:lnTo>
                  <a:lnTo>
                    <a:pt x="830" y="7912"/>
                  </a:lnTo>
                  <a:lnTo>
                    <a:pt x="719" y="7912"/>
                  </a:lnTo>
                  <a:lnTo>
                    <a:pt x="443" y="7968"/>
                  </a:lnTo>
                  <a:lnTo>
                    <a:pt x="221" y="8133"/>
                  </a:lnTo>
                  <a:lnTo>
                    <a:pt x="55" y="8410"/>
                  </a:lnTo>
                  <a:lnTo>
                    <a:pt x="0" y="8687"/>
                  </a:lnTo>
                  <a:lnTo>
                    <a:pt x="55" y="9019"/>
                  </a:lnTo>
                  <a:lnTo>
                    <a:pt x="221" y="9240"/>
                  </a:lnTo>
                  <a:lnTo>
                    <a:pt x="443" y="9406"/>
                  </a:lnTo>
                  <a:lnTo>
                    <a:pt x="719" y="9461"/>
                  </a:lnTo>
                  <a:lnTo>
                    <a:pt x="830" y="9461"/>
                  </a:lnTo>
                  <a:lnTo>
                    <a:pt x="830" y="10568"/>
                  </a:lnTo>
                  <a:lnTo>
                    <a:pt x="719" y="10568"/>
                  </a:lnTo>
                  <a:lnTo>
                    <a:pt x="443" y="10623"/>
                  </a:lnTo>
                  <a:lnTo>
                    <a:pt x="221" y="10789"/>
                  </a:lnTo>
                  <a:lnTo>
                    <a:pt x="55" y="11066"/>
                  </a:lnTo>
                  <a:lnTo>
                    <a:pt x="0" y="11342"/>
                  </a:lnTo>
                  <a:lnTo>
                    <a:pt x="55" y="11619"/>
                  </a:lnTo>
                  <a:lnTo>
                    <a:pt x="221" y="11896"/>
                  </a:lnTo>
                  <a:lnTo>
                    <a:pt x="443" y="12061"/>
                  </a:lnTo>
                  <a:lnTo>
                    <a:pt x="719" y="12117"/>
                  </a:lnTo>
                  <a:lnTo>
                    <a:pt x="830" y="12117"/>
                  </a:lnTo>
                  <a:lnTo>
                    <a:pt x="830" y="13223"/>
                  </a:lnTo>
                  <a:lnTo>
                    <a:pt x="719" y="13223"/>
                  </a:lnTo>
                  <a:lnTo>
                    <a:pt x="443" y="13279"/>
                  </a:lnTo>
                  <a:lnTo>
                    <a:pt x="221" y="13445"/>
                  </a:lnTo>
                  <a:lnTo>
                    <a:pt x="55" y="13666"/>
                  </a:lnTo>
                  <a:lnTo>
                    <a:pt x="0" y="13998"/>
                  </a:lnTo>
                  <a:lnTo>
                    <a:pt x="55" y="14274"/>
                  </a:lnTo>
                  <a:lnTo>
                    <a:pt x="221" y="14551"/>
                  </a:lnTo>
                  <a:lnTo>
                    <a:pt x="443" y="14717"/>
                  </a:lnTo>
                  <a:lnTo>
                    <a:pt x="719" y="14772"/>
                  </a:lnTo>
                  <a:lnTo>
                    <a:pt x="830" y="14772"/>
                  </a:lnTo>
                  <a:lnTo>
                    <a:pt x="830" y="15879"/>
                  </a:lnTo>
                  <a:lnTo>
                    <a:pt x="719" y="15879"/>
                  </a:lnTo>
                  <a:lnTo>
                    <a:pt x="443" y="15934"/>
                  </a:lnTo>
                  <a:lnTo>
                    <a:pt x="221" y="16100"/>
                  </a:lnTo>
                  <a:lnTo>
                    <a:pt x="55" y="16321"/>
                  </a:lnTo>
                  <a:lnTo>
                    <a:pt x="0" y="16653"/>
                  </a:lnTo>
                  <a:lnTo>
                    <a:pt x="55" y="16930"/>
                  </a:lnTo>
                  <a:lnTo>
                    <a:pt x="221" y="17207"/>
                  </a:lnTo>
                  <a:lnTo>
                    <a:pt x="443" y="17373"/>
                  </a:lnTo>
                  <a:lnTo>
                    <a:pt x="719" y="17428"/>
                  </a:lnTo>
                  <a:lnTo>
                    <a:pt x="830" y="17428"/>
                  </a:lnTo>
                  <a:lnTo>
                    <a:pt x="830" y="19309"/>
                  </a:lnTo>
                  <a:lnTo>
                    <a:pt x="941" y="19586"/>
                  </a:lnTo>
                  <a:lnTo>
                    <a:pt x="1106" y="19807"/>
                  </a:lnTo>
                  <a:lnTo>
                    <a:pt x="1328" y="19973"/>
                  </a:lnTo>
                  <a:lnTo>
                    <a:pt x="1604" y="20083"/>
                  </a:lnTo>
                  <a:lnTo>
                    <a:pt x="14882" y="20083"/>
                  </a:lnTo>
                  <a:lnTo>
                    <a:pt x="15159" y="19973"/>
                  </a:lnTo>
                  <a:lnTo>
                    <a:pt x="15435" y="19807"/>
                  </a:lnTo>
                  <a:lnTo>
                    <a:pt x="15601" y="19586"/>
                  </a:lnTo>
                  <a:lnTo>
                    <a:pt x="15657" y="19309"/>
                  </a:lnTo>
                  <a:lnTo>
                    <a:pt x="15657" y="17428"/>
                  </a:lnTo>
                  <a:lnTo>
                    <a:pt x="17538" y="17428"/>
                  </a:lnTo>
                  <a:lnTo>
                    <a:pt x="17814" y="17373"/>
                  </a:lnTo>
                  <a:lnTo>
                    <a:pt x="18036" y="17207"/>
                  </a:lnTo>
                  <a:lnTo>
                    <a:pt x="18202" y="16930"/>
                  </a:lnTo>
                  <a:lnTo>
                    <a:pt x="18312" y="16653"/>
                  </a:lnTo>
                  <a:lnTo>
                    <a:pt x="18312" y="2490"/>
                  </a:lnTo>
                  <a:lnTo>
                    <a:pt x="18202" y="2214"/>
                  </a:lnTo>
                  <a:lnTo>
                    <a:pt x="18036" y="1993"/>
                  </a:lnTo>
                  <a:lnTo>
                    <a:pt x="17814" y="1827"/>
                  </a:lnTo>
                  <a:lnTo>
                    <a:pt x="17538" y="1716"/>
                  </a:lnTo>
                  <a:lnTo>
                    <a:pt x="15657" y="1716"/>
                  </a:lnTo>
                  <a:lnTo>
                    <a:pt x="15657" y="775"/>
                  </a:lnTo>
                  <a:lnTo>
                    <a:pt x="15601" y="443"/>
                  </a:lnTo>
                  <a:lnTo>
                    <a:pt x="15435" y="222"/>
                  </a:lnTo>
                  <a:lnTo>
                    <a:pt x="15159" y="56"/>
                  </a:lnTo>
                  <a:lnTo>
                    <a:pt x="14882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 rot="-2281671">
              <a:off x="8539643" y="1947424"/>
              <a:ext cx="194420" cy="256837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1232" y="2601"/>
                  </a:moveTo>
                  <a:lnTo>
                    <a:pt x="13887" y="5256"/>
                  </a:lnTo>
                  <a:lnTo>
                    <a:pt x="11232" y="5256"/>
                  </a:lnTo>
                  <a:lnTo>
                    <a:pt x="11232" y="2601"/>
                  </a:lnTo>
                  <a:close/>
                  <a:moveTo>
                    <a:pt x="9683" y="1550"/>
                  </a:moveTo>
                  <a:lnTo>
                    <a:pt x="9683" y="6031"/>
                  </a:lnTo>
                  <a:lnTo>
                    <a:pt x="9738" y="6363"/>
                  </a:lnTo>
                  <a:lnTo>
                    <a:pt x="9904" y="6584"/>
                  </a:lnTo>
                  <a:lnTo>
                    <a:pt x="10181" y="6750"/>
                  </a:lnTo>
                  <a:lnTo>
                    <a:pt x="10457" y="6805"/>
                  </a:lnTo>
                  <a:lnTo>
                    <a:pt x="14994" y="6805"/>
                  </a:lnTo>
                  <a:lnTo>
                    <a:pt x="14994" y="20304"/>
                  </a:lnTo>
                  <a:lnTo>
                    <a:pt x="1550" y="20304"/>
                  </a:lnTo>
                  <a:lnTo>
                    <a:pt x="1550" y="1550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43" y="21743"/>
                  </a:lnTo>
                  <a:lnTo>
                    <a:pt x="775" y="21853"/>
                  </a:lnTo>
                  <a:lnTo>
                    <a:pt x="15768" y="21853"/>
                  </a:lnTo>
                  <a:lnTo>
                    <a:pt x="16045" y="21743"/>
                  </a:lnTo>
                  <a:lnTo>
                    <a:pt x="16322" y="21577"/>
                  </a:lnTo>
                  <a:lnTo>
                    <a:pt x="16488" y="21356"/>
                  </a:lnTo>
                  <a:lnTo>
                    <a:pt x="16543" y="21079"/>
                  </a:lnTo>
                  <a:lnTo>
                    <a:pt x="16543" y="6031"/>
                  </a:lnTo>
                  <a:lnTo>
                    <a:pt x="16488" y="5754"/>
                  </a:lnTo>
                  <a:lnTo>
                    <a:pt x="16322" y="5533"/>
                  </a:lnTo>
                  <a:lnTo>
                    <a:pt x="16322" y="5478"/>
                  </a:lnTo>
                  <a:lnTo>
                    <a:pt x="11010" y="222"/>
                  </a:lnTo>
                  <a:lnTo>
                    <a:pt x="10789" y="56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"/>
            <p:cNvSpPr/>
            <p:nvPr/>
          </p:nvSpPr>
          <p:spPr>
            <a:xfrm rot="-1748319">
              <a:off x="5572629" y="-99230"/>
              <a:ext cx="256835" cy="194419"/>
            </a:xfrm>
            <a:custGeom>
              <a:avLst/>
              <a:gdLst/>
              <a:ahLst/>
              <a:cxnLst/>
              <a:rect l="l" t="t" r="r" b="b"/>
              <a:pathLst>
                <a:path w="21854" h="16543" extrusionOk="0">
                  <a:moveTo>
                    <a:pt x="16543" y="2600"/>
                  </a:moveTo>
                  <a:lnTo>
                    <a:pt x="19198" y="5256"/>
                  </a:lnTo>
                  <a:lnTo>
                    <a:pt x="16543" y="5256"/>
                  </a:lnTo>
                  <a:lnTo>
                    <a:pt x="16543" y="2600"/>
                  </a:lnTo>
                  <a:close/>
                  <a:moveTo>
                    <a:pt x="5201" y="4371"/>
                  </a:moveTo>
                  <a:lnTo>
                    <a:pt x="4869" y="4481"/>
                  </a:lnTo>
                  <a:lnTo>
                    <a:pt x="4648" y="4647"/>
                  </a:lnTo>
                  <a:lnTo>
                    <a:pt x="4482" y="4869"/>
                  </a:lnTo>
                  <a:lnTo>
                    <a:pt x="4427" y="5145"/>
                  </a:lnTo>
                  <a:lnTo>
                    <a:pt x="4482" y="5477"/>
                  </a:lnTo>
                  <a:lnTo>
                    <a:pt x="4648" y="5699"/>
                  </a:lnTo>
                  <a:lnTo>
                    <a:pt x="4869" y="5865"/>
                  </a:lnTo>
                  <a:lnTo>
                    <a:pt x="5201" y="5920"/>
                  </a:lnTo>
                  <a:lnTo>
                    <a:pt x="11342" y="5920"/>
                  </a:lnTo>
                  <a:lnTo>
                    <a:pt x="11674" y="5865"/>
                  </a:lnTo>
                  <a:lnTo>
                    <a:pt x="11895" y="5699"/>
                  </a:lnTo>
                  <a:lnTo>
                    <a:pt x="12061" y="5477"/>
                  </a:lnTo>
                  <a:lnTo>
                    <a:pt x="12117" y="5145"/>
                  </a:lnTo>
                  <a:lnTo>
                    <a:pt x="12061" y="4869"/>
                  </a:lnTo>
                  <a:lnTo>
                    <a:pt x="11895" y="4647"/>
                  </a:lnTo>
                  <a:lnTo>
                    <a:pt x="11674" y="4481"/>
                  </a:lnTo>
                  <a:lnTo>
                    <a:pt x="11342" y="4371"/>
                  </a:lnTo>
                  <a:close/>
                  <a:moveTo>
                    <a:pt x="5201" y="7912"/>
                  </a:moveTo>
                  <a:lnTo>
                    <a:pt x="4869" y="7967"/>
                  </a:lnTo>
                  <a:lnTo>
                    <a:pt x="4648" y="8133"/>
                  </a:lnTo>
                  <a:lnTo>
                    <a:pt x="4482" y="8409"/>
                  </a:lnTo>
                  <a:lnTo>
                    <a:pt x="4427" y="8686"/>
                  </a:lnTo>
                  <a:lnTo>
                    <a:pt x="4482" y="9018"/>
                  </a:lnTo>
                  <a:lnTo>
                    <a:pt x="4648" y="9239"/>
                  </a:lnTo>
                  <a:lnTo>
                    <a:pt x="4869" y="9405"/>
                  </a:lnTo>
                  <a:lnTo>
                    <a:pt x="5201" y="9461"/>
                  </a:lnTo>
                  <a:lnTo>
                    <a:pt x="11342" y="9461"/>
                  </a:lnTo>
                  <a:lnTo>
                    <a:pt x="11674" y="9405"/>
                  </a:lnTo>
                  <a:lnTo>
                    <a:pt x="11895" y="9239"/>
                  </a:lnTo>
                  <a:lnTo>
                    <a:pt x="12061" y="9018"/>
                  </a:lnTo>
                  <a:lnTo>
                    <a:pt x="12117" y="8686"/>
                  </a:lnTo>
                  <a:lnTo>
                    <a:pt x="12061" y="8409"/>
                  </a:lnTo>
                  <a:lnTo>
                    <a:pt x="11895" y="8133"/>
                  </a:lnTo>
                  <a:lnTo>
                    <a:pt x="11674" y="7967"/>
                  </a:lnTo>
                  <a:lnTo>
                    <a:pt x="11342" y="7912"/>
                  </a:lnTo>
                  <a:close/>
                  <a:moveTo>
                    <a:pt x="5201" y="11452"/>
                  </a:moveTo>
                  <a:lnTo>
                    <a:pt x="4869" y="11508"/>
                  </a:lnTo>
                  <a:lnTo>
                    <a:pt x="4648" y="11674"/>
                  </a:lnTo>
                  <a:lnTo>
                    <a:pt x="4482" y="11950"/>
                  </a:lnTo>
                  <a:lnTo>
                    <a:pt x="4427" y="12227"/>
                  </a:lnTo>
                  <a:lnTo>
                    <a:pt x="4482" y="12559"/>
                  </a:lnTo>
                  <a:lnTo>
                    <a:pt x="4648" y="12780"/>
                  </a:lnTo>
                  <a:lnTo>
                    <a:pt x="4869" y="12946"/>
                  </a:lnTo>
                  <a:lnTo>
                    <a:pt x="5201" y="13001"/>
                  </a:lnTo>
                  <a:lnTo>
                    <a:pt x="16653" y="13001"/>
                  </a:lnTo>
                  <a:lnTo>
                    <a:pt x="16930" y="12946"/>
                  </a:lnTo>
                  <a:lnTo>
                    <a:pt x="17207" y="12780"/>
                  </a:lnTo>
                  <a:lnTo>
                    <a:pt x="17373" y="12559"/>
                  </a:lnTo>
                  <a:lnTo>
                    <a:pt x="17428" y="12227"/>
                  </a:lnTo>
                  <a:lnTo>
                    <a:pt x="17373" y="11950"/>
                  </a:lnTo>
                  <a:lnTo>
                    <a:pt x="17207" y="11674"/>
                  </a:lnTo>
                  <a:lnTo>
                    <a:pt x="16930" y="11508"/>
                  </a:lnTo>
                  <a:lnTo>
                    <a:pt x="16653" y="11452"/>
                  </a:lnTo>
                  <a:close/>
                  <a:moveTo>
                    <a:pt x="14994" y="1549"/>
                  </a:moveTo>
                  <a:lnTo>
                    <a:pt x="14994" y="6031"/>
                  </a:lnTo>
                  <a:lnTo>
                    <a:pt x="15049" y="6362"/>
                  </a:lnTo>
                  <a:lnTo>
                    <a:pt x="15215" y="6584"/>
                  </a:lnTo>
                  <a:lnTo>
                    <a:pt x="15491" y="6750"/>
                  </a:lnTo>
                  <a:lnTo>
                    <a:pt x="15768" y="6805"/>
                  </a:lnTo>
                  <a:lnTo>
                    <a:pt x="20305" y="6805"/>
                  </a:lnTo>
                  <a:lnTo>
                    <a:pt x="20305" y="14993"/>
                  </a:lnTo>
                  <a:lnTo>
                    <a:pt x="1550" y="14993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15768"/>
                  </a:lnTo>
                  <a:lnTo>
                    <a:pt x="56" y="16044"/>
                  </a:lnTo>
                  <a:lnTo>
                    <a:pt x="222" y="16321"/>
                  </a:lnTo>
                  <a:lnTo>
                    <a:pt x="443" y="16487"/>
                  </a:lnTo>
                  <a:lnTo>
                    <a:pt x="775" y="16542"/>
                  </a:lnTo>
                  <a:lnTo>
                    <a:pt x="21079" y="16542"/>
                  </a:lnTo>
                  <a:lnTo>
                    <a:pt x="21356" y="16487"/>
                  </a:lnTo>
                  <a:lnTo>
                    <a:pt x="21632" y="16321"/>
                  </a:lnTo>
                  <a:lnTo>
                    <a:pt x="21798" y="16044"/>
                  </a:lnTo>
                  <a:lnTo>
                    <a:pt x="21854" y="15768"/>
                  </a:lnTo>
                  <a:lnTo>
                    <a:pt x="21854" y="6031"/>
                  </a:lnTo>
                  <a:lnTo>
                    <a:pt x="21798" y="5754"/>
                  </a:lnTo>
                  <a:lnTo>
                    <a:pt x="21632" y="5533"/>
                  </a:lnTo>
                  <a:lnTo>
                    <a:pt x="16321" y="222"/>
                  </a:lnTo>
                  <a:lnTo>
                    <a:pt x="16045" y="56"/>
                  </a:lnTo>
                  <a:lnTo>
                    <a:pt x="15768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"/>
            <p:cNvSpPr/>
            <p:nvPr/>
          </p:nvSpPr>
          <p:spPr>
            <a:xfrm rot="1789591">
              <a:off x="9066422" y="16341"/>
              <a:ext cx="215209" cy="256821"/>
            </a:xfrm>
            <a:custGeom>
              <a:avLst/>
              <a:gdLst/>
              <a:ahLst/>
              <a:cxnLst/>
              <a:rect l="l" t="t" r="r" b="b"/>
              <a:pathLst>
                <a:path w="18313" h="21854" extrusionOk="0">
                  <a:moveTo>
                    <a:pt x="4260" y="7082"/>
                  </a:moveTo>
                  <a:lnTo>
                    <a:pt x="3984" y="7137"/>
                  </a:lnTo>
                  <a:lnTo>
                    <a:pt x="3762" y="7303"/>
                  </a:lnTo>
                  <a:lnTo>
                    <a:pt x="3596" y="7525"/>
                  </a:lnTo>
                  <a:lnTo>
                    <a:pt x="3486" y="7857"/>
                  </a:lnTo>
                  <a:lnTo>
                    <a:pt x="3596" y="8133"/>
                  </a:lnTo>
                  <a:lnTo>
                    <a:pt x="3762" y="8355"/>
                  </a:lnTo>
                  <a:lnTo>
                    <a:pt x="3984" y="8521"/>
                  </a:lnTo>
                  <a:lnTo>
                    <a:pt x="4260" y="8631"/>
                  </a:lnTo>
                  <a:lnTo>
                    <a:pt x="13997" y="8631"/>
                  </a:lnTo>
                  <a:lnTo>
                    <a:pt x="14274" y="8521"/>
                  </a:lnTo>
                  <a:lnTo>
                    <a:pt x="14551" y="8355"/>
                  </a:lnTo>
                  <a:lnTo>
                    <a:pt x="14717" y="8133"/>
                  </a:lnTo>
                  <a:lnTo>
                    <a:pt x="14772" y="7857"/>
                  </a:lnTo>
                  <a:lnTo>
                    <a:pt x="14717" y="7525"/>
                  </a:lnTo>
                  <a:lnTo>
                    <a:pt x="14551" y="7303"/>
                  </a:lnTo>
                  <a:lnTo>
                    <a:pt x="14274" y="7137"/>
                  </a:lnTo>
                  <a:lnTo>
                    <a:pt x="13997" y="7082"/>
                  </a:lnTo>
                  <a:close/>
                  <a:moveTo>
                    <a:pt x="4260" y="10567"/>
                  </a:moveTo>
                  <a:lnTo>
                    <a:pt x="3984" y="10678"/>
                  </a:lnTo>
                  <a:lnTo>
                    <a:pt x="3762" y="10844"/>
                  </a:lnTo>
                  <a:lnTo>
                    <a:pt x="3596" y="11065"/>
                  </a:lnTo>
                  <a:lnTo>
                    <a:pt x="3486" y="11342"/>
                  </a:lnTo>
                  <a:lnTo>
                    <a:pt x="3596" y="11674"/>
                  </a:lnTo>
                  <a:lnTo>
                    <a:pt x="3762" y="11895"/>
                  </a:lnTo>
                  <a:lnTo>
                    <a:pt x="3984" y="12061"/>
                  </a:lnTo>
                  <a:lnTo>
                    <a:pt x="4260" y="12117"/>
                  </a:lnTo>
                  <a:lnTo>
                    <a:pt x="13997" y="12117"/>
                  </a:lnTo>
                  <a:lnTo>
                    <a:pt x="14274" y="12061"/>
                  </a:lnTo>
                  <a:lnTo>
                    <a:pt x="14551" y="11895"/>
                  </a:lnTo>
                  <a:lnTo>
                    <a:pt x="14717" y="11674"/>
                  </a:lnTo>
                  <a:lnTo>
                    <a:pt x="14772" y="11342"/>
                  </a:lnTo>
                  <a:lnTo>
                    <a:pt x="14717" y="11065"/>
                  </a:lnTo>
                  <a:lnTo>
                    <a:pt x="14551" y="10844"/>
                  </a:lnTo>
                  <a:lnTo>
                    <a:pt x="14274" y="10678"/>
                  </a:lnTo>
                  <a:lnTo>
                    <a:pt x="13997" y="10567"/>
                  </a:lnTo>
                  <a:close/>
                  <a:moveTo>
                    <a:pt x="4260" y="14108"/>
                  </a:moveTo>
                  <a:lnTo>
                    <a:pt x="3984" y="14164"/>
                  </a:lnTo>
                  <a:lnTo>
                    <a:pt x="3762" y="14330"/>
                  </a:lnTo>
                  <a:lnTo>
                    <a:pt x="3596" y="14606"/>
                  </a:lnTo>
                  <a:lnTo>
                    <a:pt x="3486" y="14883"/>
                  </a:lnTo>
                  <a:lnTo>
                    <a:pt x="3596" y="15215"/>
                  </a:lnTo>
                  <a:lnTo>
                    <a:pt x="3762" y="15436"/>
                  </a:lnTo>
                  <a:lnTo>
                    <a:pt x="3984" y="15602"/>
                  </a:lnTo>
                  <a:lnTo>
                    <a:pt x="4260" y="15657"/>
                  </a:lnTo>
                  <a:lnTo>
                    <a:pt x="13997" y="15657"/>
                  </a:lnTo>
                  <a:lnTo>
                    <a:pt x="14274" y="15602"/>
                  </a:lnTo>
                  <a:lnTo>
                    <a:pt x="14551" y="15436"/>
                  </a:lnTo>
                  <a:lnTo>
                    <a:pt x="14717" y="15215"/>
                  </a:lnTo>
                  <a:lnTo>
                    <a:pt x="14772" y="14883"/>
                  </a:lnTo>
                  <a:lnTo>
                    <a:pt x="14717" y="14606"/>
                  </a:lnTo>
                  <a:lnTo>
                    <a:pt x="14551" y="14330"/>
                  </a:lnTo>
                  <a:lnTo>
                    <a:pt x="14274" y="14164"/>
                  </a:lnTo>
                  <a:lnTo>
                    <a:pt x="13997" y="14108"/>
                  </a:lnTo>
                  <a:close/>
                  <a:moveTo>
                    <a:pt x="16764" y="1550"/>
                  </a:moveTo>
                  <a:lnTo>
                    <a:pt x="16764" y="20305"/>
                  </a:lnTo>
                  <a:lnTo>
                    <a:pt x="1549" y="20305"/>
                  </a:lnTo>
                  <a:lnTo>
                    <a:pt x="1549" y="1550"/>
                  </a:lnTo>
                  <a:lnTo>
                    <a:pt x="3430" y="1550"/>
                  </a:lnTo>
                  <a:lnTo>
                    <a:pt x="3430" y="1660"/>
                  </a:lnTo>
                  <a:lnTo>
                    <a:pt x="3430" y="2988"/>
                  </a:lnTo>
                  <a:lnTo>
                    <a:pt x="2988" y="2988"/>
                  </a:lnTo>
                  <a:lnTo>
                    <a:pt x="2988" y="4758"/>
                  </a:lnTo>
                  <a:lnTo>
                    <a:pt x="4703" y="4758"/>
                  </a:lnTo>
                  <a:lnTo>
                    <a:pt x="4703" y="2988"/>
                  </a:lnTo>
                  <a:lnTo>
                    <a:pt x="4260" y="2988"/>
                  </a:lnTo>
                  <a:lnTo>
                    <a:pt x="4260" y="1660"/>
                  </a:lnTo>
                  <a:lnTo>
                    <a:pt x="4260" y="1550"/>
                  </a:lnTo>
                  <a:lnTo>
                    <a:pt x="6971" y="1550"/>
                  </a:lnTo>
                  <a:lnTo>
                    <a:pt x="6916" y="1660"/>
                  </a:lnTo>
                  <a:lnTo>
                    <a:pt x="6916" y="2988"/>
                  </a:lnTo>
                  <a:lnTo>
                    <a:pt x="6473" y="2988"/>
                  </a:lnTo>
                  <a:lnTo>
                    <a:pt x="6473" y="4758"/>
                  </a:lnTo>
                  <a:lnTo>
                    <a:pt x="8244" y="4758"/>
                  </a:lnTo>
                  <a:lnTo>
                    <a:pt x="8244" y="2988"/>
                  </a:lnTo>
                  <a:lnTo>
                    <a:pt x="7801" y="2988"/>
                  </a:lnTo>
                  <a:lnTo>
                    <a:pt x="7801" y="1660"/>
                  </a:lnTo>
                  <a:lnTo>
                    <a:pt x="7801" y="1550"/>
                  </a:lnTo>
                  <a:lnTo>
                    <a:pt x="10512" y="1550"/>
                  </a:lnTo>
                  <a:lnTo>
                    <a:pt x="10457" y="1660"/>
                  </a:lnTo>
                  <a:lnTo>
                    <a:pt x="10457" y="2988"/>
                  </a:lnTo>
                  <a:lnTo>
                    <a:pt x="10014" y="2988"/>
                  </a:lnTo>
                  <a:lnTo>
                    <a:pt x="10014" y="4758"/>
                  </a:lnTo>
                  <a:lnTo>
                    <a:pt x="11784" y="4758"/>
                  </a:lnTo>
                  <a:lnTo>
                    <a:pt x="11784" y="2988"/>
                  </a:lnTo>
                  <a:lnTo>
                    <a:pt x="11342" y="2988"/>
                  </a:lnTo>
                  <a:lnTo>
                    <a:pt x="11342" y="1660"/>
                  </a:lnTo>
                  <a:lnTo>
                    <a:pt x="11342" y="1550"/>
                  </a:lnTo>
                  <a:lnTo>
                    <a:pt x="13997" y="1550"/>
                  </a:lnTo>
                  <a:lnTo>
                    <a:pt x="13997" y="1660"/>
                  </a:lnTo>
                  <a:lnTo>
                    <a:pt x="13997" y="2988"/>
                  </a:lnTo>
                  <a:lnTo>
                    <a:pt x="13555" y="2988"/>
                  </a:lnTo>
                  <a:lnTo>
                    <a:pt x="13555" y="4758"/>
                  </a:lnTo>
                  <a:lnTo>
                    <a:pt x="15325" y="4758"/>
                  </a:lnTo>
                  <a:lnTo>
                    <a:pt x="15325" y="2988"/>
                  </a:lnTo>
                  <a:lnTo>
                    <a:pt x="14883" y="2988"/>
                  </a:lnTo>
                  <a:lnTo>
                    <a:pt x="14883" y="1660"/>
                  </a:lnTo>
                  <a:lnTo>
                    <a:pt x="14883" y="1550"/>
                  </a:lnTo>
                  <a:close/>
                  <a:moveTo>
                    <a:pt x="775" y="1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99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17538" y="21854"/>
                  </a:lnTo>
                  <a:lnTo>
                    <a:pt x="17815" y="21798"/>
                  </a:lnTo>
                  <a:lnTo>
                    <a:pt x="18091" y="21632"/>
                  </a:lnTo>
                  <a:lnTo>
                    <a:pt x="18257" y="21356"/>
                  </a:lnTo>
                  <a:lnTo>
                    <a:pt x="18313" y="21079"/>
                  </a:lnTo>
                  <a:lnTo>
                    <a:pt x="18313" y="775"/>
                  </a:lnTo>
                  <a:lnTo>
                    <a:pt x="18257" y="499"/>
                  </a:lnTo>
                  <a:lnTo>
                    <a:pt x="18091" y="222"/>
                  </a:lnTo>
                  <a:lnTo>
                    <a:pt x="17815" y="56"/>
                  </a:lnTo>
                  <a:lnTo>
                    <a:pt x="175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8836715" y="1319218"/>
              <a:ext cx="246438" cy="241244"/>
            </a:xfrm>
            <a:custGeom>
              <a:avLst/>
              <a:gdLst/>
              <a:ahLst/>
              <a:cxnLst/>
              <a:rect l="l" t="t" r="r" b="b"/>
              <a:pathLst>
                <a:path w="20969" h="20527" extrusionOk="0">
                  <a:moveTo>
                    <a:pt x="14883" y="1827"/>
                  </a:moveTo>
                  <a:lnTo>
                    <a:pt x="19143" y="6086"/>
                  </a:lnTo>
                  <a:lnTo>
                    <a:pt x="10844" y="16377"/>
                  </a:lnTo>
                  <a:lnTo>
                    <a:pt x="4980" y="10512"/>
                  </a:lnTo>
                  <a:lnTo>
                    <a:pt x="14883" y="1827"/>
                  </a:lnTo>
                  <a:close/>
                  <a:moveTo>
                    <a:pt x="4316" y="12006"/>
                  </a:moveTo>
                  <a:lnTo>
                    <a:pt x="9406" y="17096"/>
                  </a:lnTo>
                  <a:lnTo>
                    <a:pt x="9406" y="17096"/>
                  </a:lnTo>
                  <a:lnTo>
                    <a:pt x="9018" y="16985"/>
                  </a:lnTo>
                  <a:lnTo>
                    <a:pt x="8687" y="16930"/>
                  </a:lnTo>
                  <a:lnTo>
                    <a:pt x="8299" y="16930"/>
                  </a:lnTo>
                  <a:lnTo>
                    <a:pt x="7912" y="16985"/>
                  </a:lnTo>
                  <a:lnTo>
                    <a:pt x="7469" y="17096"/>
                  </a:lnTo>
                  <a:lnTo>
                    <a:pt x="7027" y="17262"/>
                  </a:lnTo>
                  <a:lnTo>
                    <a:pt x="6529" y="17483"/>
                  </a:lnTo>
                  <a:lnTo>
                    <a:pt x="6086" y="17815"/>
                  </a:lnTo>
                  <a:lnTo>
                    <a:pt x="3597" y="15270"/>
                  </a:lnTo>
                  <a:lnTo>
                    <a:pt x="3873" y="14828"/>
                  </a:lnTo>
                  <a:lnTo>
                    <a:pt x="4150" y="14385"/>
                  </a:lnTo>
                  <a:lnTo>
                    <a:pt x="4316" y="13942"/>
                  </a:lnTo>
                  <a:lnTo>
                    <a:pt x="4427" y="13445"/>
                  </a:lnTo>
                  <a:lnTo>
                    <a:pt x="4482" y="13057"/>
                  </a:lnTo>
                  <a:lnTo>
                    <a:pt x="4427" y="12725"/>
                  </a:lnTo>
                  <a:lnTo>
                    <a:pt x="4371" y="12338"/>
                  </a:lnTo>
                  <a:lnTo>
                    <a:pt x="4316" y="12006"/>
                  </a:lnTo>
                  <a:close/>
                  <a:moveTo>
                    <a:pt x="3431" y="17317"/>
                  </a:moveTo>
                  <a:lnTo>
                    <a:pt x="4095" y="17981"/>
                  </a:lnTo>
                  <a:lnTo>
                    <a:pt x="3209" y="18866"/>
                  </a:lnTo>
                  <a:lnTo>
                    <a:pt x="2214" y="18534"/>
                  </a:lnTo>
                  <a:lnTo>
                    <a:pt x="3431" y="17317"/>
                  </a:lnTo>
                  <a:close/>
                  <a:moveTo>
                    <a:pt x="14938" y="1"/>
                  </a:moveTo>
                  <a:lnTo>
                    <a:pt x="14662" y="56"/>
                  </a:lnTo>
                  <a:lnTo>
                    <a:pt x="14385" y="167"/>
                  </a:lnTo>
                  <a:lnTo>
                    <a:pt x="3375" y="9904"/>
                  </a:lnTo>
                  <a:lnTo>
                    <a:pt x="3320" y="9904"/>
                  </a:lnTo>
                  <a:lnTo>
                    <a:pt x="2435" y="10789"/>
                  </a:lnTo>
                  <a:lnTo>
                    <a:pt x="2269" y="11066"/>
                  </a:lnTo>
                  <a:lnTo>
                    <a:pt x="2214" y="11342"/>
                  </a:lnTo>
                  <a:lnTo>
                    <a:pt x="2269" y="11674"/>
                  </a:lnTo>
                  <a:lnTo>
                    <a:pt x="2435" y="11896"/>
                  </a:lnTo>
                  <a:lnTo>
                    <a:pt x="2656" y="12227"/>
                  </a:lnTo>
                  <a:lnTo>
                    <a:pt x="2822" y="12504"/>
                  </a:lnTo>
                  <a:lnTo>
                    <a:pt x="2933" y="12836"/>
                  </a:lnTo>
                  <a:lnTo>
                    <a:pt x="2877" y="13223"/>
                  </a:lnTo>
                  <a:lnTo>
                    <a:pt x="2767" y="13611"/>
                  </a:lnTo>
                  <a:lnTo>
                    <a:pt x="2601" y="13998"/>
                  </a:lnTo>
                  <a:lnTo>
                    <a:pt x="2324" y="14385"/>
                  </a:lnTo>
                  <a:lnTo>
                    <a:pt x="1992" y="14772"/>
                  </a:lnTo>
                  <a:lnTo>
                    <a:pt x="1826" y="15049"/>
                  </a:lnTo>
                  <a:lnTo>
                    <a:pt x="1771" y="15326"/>
                  </a:lnTo>
                  <a:lnTo>
                    <a:pt x="1826" y="15602"/>
                  </a:lnTo>
                  <a:lnTo>
                    <a:pt x="1992" y="15879"/>
                  </a:lnTo>
                  <a:lnTo>
                    <a:pt x="2324" y="16211"/>
                  </a:lnTo>
                  <a:lnTo>
                    <a:pt x="222" y="18313"/>
                  </a:lnTo>
                  <a:lnTo>
                    <a:pt x="111" y="18479"/>
                  </a:lnTo>
                  <a:lnTo>
                    <a:pt x="1" y="18645"/>
                  </a:lnTo>
                  <a:lnTo>
                    <a:pt x="1" y="18811"/>
                  </a:lnTo>
                  <a:lnTo>
                    <a:pt x="1" y="19032"/>
                  </a:lnTo>
                  <a:lnTo>
                    <a:pt x="111" y="19198"/>
                  </a:lnTo>
                  <a:lnTo>
                    <a:pt x="222" y="19364"/>
                  </a:lnTo>
                  <a:lnTo>
                    <a:pt x="333" y="19530"/>
                  </a:lnTo>
                  <a:lnTo>
                    <a:pt x="499" y="19586"/>
                  </a:lnTo>
                  <a:lnTo>
                    <a:pt x="3154" y="20471"/>
                  </a:lnTo>
                  <a:lnTo>
                    <a:pt x="3431" y="20526"/>
                  </a:lnTo>
                  <a:lnTo>
                    <a:pt x="3707" y="20471"/>
                  </a:lnTo>
                  <a:lnTo>
                    <a:pt x="3984" y="20305"/>
                  </a:lnTo>
                  <a:lnTo>
                    <a:pt x="5201" y="19088"/>
                  </a:lnTo>
                  <a:lnTo>
                    <a:pt x="5533" y="19420"/>
                  </a:lnTo>
                  <a:lnTo>
                    <a:pt x="5754" y="19586"/>
                  </a:lnTo>
                  <a:lnTo>
                    <a:pt x="6086" y="19641"/>
                  </a:lnTo>
                  <a:lnTo>
                    <a:pt x="6363" y="19586"/>
                  </a:lnTo>
                  <a:lnTo>
                    <a:pt x="6640" y="19420"/>
                  </a:lnTo>
                  <a:lnTo>
                    <a:pt x="7027" y="19032"/>
                  </a:lnTo>
                  <a:lnTo>
                    <a:pt x="7414" y="18811"/>
                  </a:lnTo>
                  <a:lnTo>
                    <a:pt x="7801" y="18590"/>
                  </a:lnTo>
                  <a:lnTo>
                    <a:pt x="8189" y="18479"/>
                  </a:lnTo>
                  <a:lnTo>
                    <a:pt x="8521" y="18479"/>
                  </a:lnTo>
                  <a:lnTo>
                    <a:pt x="8853" y="18534"/>
                  </a:lnTo>
                  <a:lnTo>
                    <a:pt x="9184" y="18700"/>
                  </a:lnTo>
                  <a:lnTo>
                    <a:pt x="9516" y="18977"/>
                  </a:lnTo>
                  <a:lnTo>
                    <a:pt x="9738" y="19143"/>
                  </a:lnTo>
                  <a:lnTo>
                    <a:pt x="10014" y="19198"/>
                  </a:lnTo>
                  <a:lnTo>
                    <a:pt x="10346" y="19143"/>
                  </a:lnTo>
                  <a:lnTo>
                    <a:pt x="10568" y="18977"/>
                  </a:lnTo>
                  <a:lnTo>
                    <a:pt x="11453" y="18092"/>
                  </a:lnTo>
                  <a:lnTo>
                    <a:pt x="11508" y="18036"/>
                  </a:lnTo>
                  <a:lnTo>
                    <a:pt x="20803" y="6529"/>
                  </a:lnTo>
                  <a:lnTo>
                    <a:pt x="20913" y="6308"/>
                  </a:lnTo>
                  <a:lnTo>
                    <a:pt x="20969" y="6031"/>
                  </a:lnTo>
                  <a:lnTo>
                    <a:pt x="20913" y="5755"/>
                  </a:lnTo>
                  <a:lnTo>
                    <a:pt x="20747" y="5533"/>
                  </a:lnTo>
                  <a:lnTo>
                    <a:pt x="15436" y="222"/>
                  </a:lnTo>
                  <a:lnTo>
                    <a:pt x="15215" y="56"/>
                  </a:lnTo>
                  <a:lnTo>
                    <a:pt x="149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4445577" y="-92335"/>
              <a:ext cx="256839" cy="256839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6211" y="1882"/>
                  </a:moveTo>
                  <a:lnTo>
                    <a:pt x="19973" y="5644"/>
                  </a:lnTo>
                  <a:lnTo>
                    <a:pt x="5644" y="19972"/>
                  </a:lnTo>
                  <a:lnTo>
                    <a:pt x="1882" y="16210"/>
                  </a:lnTo>
                  <a:lnTo>
                    <a:pt x="3873" y="14219"/>
                  </a:lnTo>
                  <a:lnTo>
                    <a:pt x="5533" y="15878"/>
                  </a:lnTo>
                  <a:lnTo>
                    <a:pt x="5810" y="16044"/>
                  </a:lnTo>
                  <a:lnTo>
                    <a:pt x="6086" y="16100"/>
                  </a:lnTo>
                  <a:lnTo>
                    <a:pt x="6363" y="16044"/>
                  </a:lnTo>
                  <a:lnTo>
                    <a:pt x="6640" y="15878"/>
                  </a:lnTo>
                  <a:lnTo>
                    <a:pt x="6806" y="15602"/>
                  </a:lnTo>
                  <a:lnTo>
                    <a:pt x="6861" y="15325"/>
                  </a:lnTo>
                  <a:lnTo>
                    <a:pt x="6806" y="15049"/>
                  </a:lnTo>
                  <a:lnTo>
                    <a:pt x="6640" y="14772"/>
                  </a:lnTo>
                  <a:lnTo>
                    <a:pt x="4980" y="13112"/>
                  </a:lnTo>
                  <a:lnTo>
                    <a:pt x="5644" y="12448"/>
                  </a:lnTo>
                  <a:lnTo>
                    <a:pt x="6861" y="13666"/>
                  </a:lnTo>
                  <a:lnTo>
                    <a:pt x="7137" y="13831"/>
                  </a:lnTo>
                  <a:lnTo>
                    <a:pt x="7414" y="13887"/>
                  </a:lnTo>
                  <a:lnTo>
                    <a:pt x="7691" y="13831"/>
                  </a:lnTo>
                  <a:lnTo>
                    <a:pt x="7967" y="13666"/>
                  </a:lnTo>
                  <a:lnTo>
                    <a:pt x="8133" y="13389"/>
                  </a:lnTo>
                  <a:lnTo>
                    <a:pt x="8189" y="13112"/>
                  </a:lnTo>
                  <a:lnTo>
                    <a:pt x="8133" y="12836"/>
                  </a:lnTo>
                  <a:lnTo>
                    <a:pt x="7967" y="12559"/>
                  </a:lnTo>
                  <a:lnTo>
                    <a:pt x="6750" y="11342"/>
                  </a:lnTo>
                  <a:lnTo>
                    <a:pt x="7635" y="10457"/>
                  </a:lnTo>
                  <a:lnTo>
                    <a:pt x="9295" y="12116"/>
                  </a:lnTo>
                  <a:lnTo>
                    <a:pt x="9516" y="12282"/>
                  </a:lnTo>
                  <a:lnTo>
                    <a:pt x="9848" y="12338"/>
                  </a:lnTo>
                  <a:lnTo>
                    <a:pt x="10125" y="12282"/>
                  </a:lnTo>
                  <a:lnTo>
                    <a:pt x="10346" y="12116"/>
                  </a:lnTo>
                  <a:lnTo>
                    <a:pt x="10512" y="11895"/>
                  </a:lnTo>
                  <a:lnTo>
                    <a:pt x="10623" y="11563"/>
                  </a:lnTo>
                  <a:lnTo>
                    <a:pt x="10512" y="11287"/>
                  </a:lnTo>
                  <a:lnTo>
                    <a:pt x="10346" y="11065"/>
                  </a:lnTo>
                  <a:lnTo>
                    <a:pt x="8687" y="9406"/>
                  </a:lnTo>
                  <a:lnTo>
                    <a:pt x="9406" y="8686"/>
                  </a:lnTo>
                  <a:lnTo>
                    <a:pt x="10402" y="9682"/>
                  </a:lnTo>
                  <a:lnTo>
                    <a:pt x="10623" y="9848"/>
                  </a:lnTo>
                  <a:lnTo>
                    <a:pt x="10955" y="9903"/>
                  </a:lnTo>
                  <a:lnTo>
                    <a:pt x="11231" y="9848"/>
                  </a:lnTo>
                  <a:lnTo>
                    <a:pt x="11508" y="9682"/>
                  </a:lnTo>
                  <a:lnTo>
                    <a:pt x="11674" y="9461"/>
                  </a:lnTo>
                  <a:lnTo>
                    <a:pt x="11729" y="9184"/>
                  </a:lnTo>
                  <a:lnTo>
                    <a:pt x="11674" y="8852"/>
                  </a:lnTo>
                  <a:lnTo>
                    <a:pt x="11508" y="8631"/>
                  </a:lnTo>
                  <a:lnTo>
                    <a:pt x="10457" y="7635"/>
                  </a:lnTo>
                  <a:lnTo>
                    <a:pt x="11342" y="6750"/>
                  </a:lnTo>
                  <a:lnTo>
                    <a:pt x="13002" y="8410"/>
                  </a:lnTo>
                  <a:lnTo>
                    <a:pt x="13278" y="8576"/>
                  </a:lnTo>
                  <a:lnTo>
                    <a:pt x="13555" y="8631"/>
                  </a:lnTo>
                  <a:lnTo>
                    <a:pt x="13887" y="8576"/>
                  </a:lnTo>
                  <a:lnTo>
                    <a:pt x="14108" y="8410"/>
                  </a:lnTo>
                  <a:lnTo>
                    <a:pt x="14274" y="8133"/>
                  </a:lnTo>
                  <a:lnTo>
                    <a:pt x="14330" y="7856"/>
                  </a:lnTo>
                  <a:lnTo>
                    <a:pt x="14274" y="7580"/>
                  </a:lnTo>
                  <a:lnTo>
                    <a:pt x="14108" y="7303"/>
                  </a:lnTo>
                  <a:lnTo>
                    <a:pt x="12449" y="5644"/>
                  </a:lnTo>
                  <a:lnTo>
                    <a:pt x="13112" y="4980"/>
                  </a:lnTo>
                  <a:lnTo>
                    <a:pt x="14385" y="6197"/>
                  </a:lnTo>
                  <a:lnTo>
                    <a:pt x="14606" y="6363"/>
                  </a:lnTo>
                  <a:lnTo>
                    <a:pt x="14883" y="6418"/>
                  </a:lnTo>
                  <a:lnTo>
                    <a:pt x="15215" y="6363"/>
                  </a:lnTo>
                  <a:lnTo>
                    <a:pt x="15436" y="6141"/>
                  </a:lnTo>
                  <a:lnTo>
                    <a:pt x="15602" y="5920"/>
                  </a:lnTo>
                  <a:lnTo>
                    <a:pt x="15657" y="5644"/>
                  </a:lnTo>
                  <a:lnTo>
                    <a:pt x="15602" y="5312"/>
                  </a:lnTo>
                  <a:lnTo>
                    <a:pt x="15436" y="5090"/>
                  </a:lnTo>
                  <a:lnTo>
                    <a:pt x="14219" y="3873"/>
                  </a:lnTo>
                  <a:lnTo>
                    <a:pt x="16211" y="1882"/>
                  </a:lnTo>
                  <a:close/>
                  <a:moveTo>
                    <a:pt x="16211" y="0"/>
                  </a:moveTo>
                  <a:lnTo>
                    <a:pt x="15934" y="56"/>
                  </a:lnTo>
                  <a:lnTo>
                    <a:pt x="15657" y="222"/>
                  </a:lnTo>
                  <a:lnTo>
                    <a:pt x="7082" y="8852"/>
                  </a:lnTo>
                  <a:lnTo>
                    <a:pt x="222" y="15712"/>
                  </a:lnTo>
                  <a:lnTo>
                    <a:pt x="56" y="15934"/>
                  </a:lnTo>
                  <a:lnTo>
                    <a:pt x="1" y="16210"/>
                  </a:lnTo>
                  <a:lnTo>
                    <a:pt x="56" y="16542"/>
                  </a:lnTo>
                  <a:lnTo>
                    <a:pt x="222" y="16764"/>
                  </a:lnTo>
                  <a:lnTo>
                    <a:pt x="5090" y="21632"/>
                  </a:lnTo>
                  <a:lnTo>
                    <a:pt x="5312" y="21798"/>
                  </a:lnTo>
                  <a:lnTo>
                    <a:pt x="5644" y="21853"/>
                  </a:lnTo>
                  <a:lnTo>
                    <a:pt x="5920" y="21798"/>
                  </a:lnTo>
                  <a:lnTo>
                    <a:pt x="6197" y="21632"/>
                  </a:lnTo>
                  <a:lnTo>
                    <a:pt x="21632" y="6197"/>
                  </a:lnTo>
                  <a:lnTo>
                    <a:pt x="21798" y="5920"/>
                  </a:lnTo>
                  <a:lnTo>
                    <a:pt x="21854" y="5644"/>
                  </a:lnTo>
                  <a:lnTo>
                    <a:pt x="21798" y="5367"/>
                  </a:lnTo>
                  <a:lnTo>
                    <a:pt x="21632" y="5090"/>
                  </a:lnTo>
                  <a:lnTo>
                    <a:pt x="16764" y="222"/>
                  </a:lnTo>
                  <a:lnTo>
                    <a:pt x="16487" y="56"/>
                  </a:lnTo>
                  <a:lnTo>
                    <a:pt x="1621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"/>
            <p:cNvSpPr/>
            <p:nvPr/>
          </p:nvSpPr>
          <p:spPr>
            <a:xfrm rot="-1964817">
              <a:off x="7620084" y="553324"/>
              <a:ext cx="256848" cy="256848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4205" y="11010"/>
                  </a:moveTo>
                  <a:lnTo>
                    <a:pt x="10844" y="17649"/>
                  </a:lnTo>
                  <a:lnTo>
                    <a:pt x="4205" y="17649"/>
                  </a:lnTo>
                  <a:lnTo>
                    <a:pt x="4205" y="11010"/>
                  </a:lnTo>
                  <a:close/>
                  <a:moveTo>
                    <a:pt x="3320" y="8410"/>
                  </a:moveTo>
                  <a:lnTo>
                    <a:pt x="3098" y="8465"/>
                  </a:lnTo>
                  <a:lnTo>
                    <a:pt x="2932" y="8576"/>
                  </a:lnTo>
                  <a:lnTo>
                    <a:pt x="2767" y="8742"/>
                  </a:lnTo>
                  <a:lnTo>
                    <a:pt x="2656" y="8908"/>
                  </a:lnTo>
                  <a:lnTo>
                    <a:pt x="2656" y="9129"/>
                  </a:lnTo>
                  <a:lnTo>
                    <a:pt x="2656" y="18424"/>
                  </a:lnTo>
                  <a:lnTo>
                    <a:pt x="2711" y="18700"/>
                  </a:lnTo>
                  <a:lnTo>
                    <a:pt x="2877" y="18977"/>
                  </a:lnTo>
                  <a:lnTo>
                    <a:pt x="3098" y="19143"/>
                  </a:lnTo>
                  <a:lnTo>
                    <a:pt x="3430" y="19198"/>
                  </a:lnTo>
                  <a:lnTo>
                    <a:pt x="12670" y="19198"/>
                  </a:lnTo>
                  <a:lnTo>
                    <a:pt x="12891" y="19143"/>
                  </a:lnTo>
                  <a:lnTo>
                    <a:pt x="13112" y="19088"/>
                  </a:lnTo>
                  <a:lnTo>
                    <a:pt x="13278" y="18922"/>
                  </a:lnTo>
                  <a:lnTo>
                    <a:pt x="13389" y="18700"/>
                  </a:lnTo>
                  <a:lnTo>
                    <a:pt x="13444" y="18479"/>
                  </a:lnTo>
                  <a:lnTo>
                    <a:pt x="13444" y="18258"/>
                  </a:lnTo>
                  <a:lnTo>
                    <a:pt x="13389" y="18036"/>
                  </a:lnTo>
                  <a:lnTo>
                    <a:pt x="13223" y="17870"/>
                  </a:lnTo>
                  <a:lnTo>
                    <a:pt x="3984" y="8631"/>
                  </a:lnTo>
                  <a:lnTo>
                    <a:pt x="3762" y="8465"/>
                  </a:lnTo>
                  <a:lnTo>
                    <a:pt x="3596" y="8410"/>
                  </a:lnTo>
                  <a:close/>
                  <a:moveTo>
                    <a:pt x="1549" y="2656"/>
                  </a:moveTo>
                  <a:lnTo>
                    <a:pt x="3209" y="4316"/>
                  </a:lnTo>
                  <a:lnTo>
                    <a:pt x="2877" y="4648"/>
                  </a:lnTo>
                  <a:lnTo>
                    <a:pt x="2711" y="4869"/>
                  </a:lnTo>
                  <a:lnTo>
                    <a:pt x="2656" y="5201"/>
                  </a:lnTo>
                  <a:lnTo>
                    <a:pt x="2711" y="5478"/>
                  </a:lnTo>
                  <a:lnTo>
                    <a:pt x="2877" y="5754"/>
                  </a:lnTo>
                  <a:lnTo>
                    <a:pt x="3154" y="5920"/>
                  </a:lnTo>
                  <a:lnTo>
                    <a:pt x="3430" y="5976"/>
                  </a:lnTo>
                  <a:lnTo>
                    <a:pt x="3707" y="5920"/>
                  </a:lnTo>
                  <a:lnTo>
                    <a:pt x="3984" y="5754"/>
                  </a:lnTo>
                  <a:lnTo>
                    <a:pt x="4316" y="5367"/>
                  </a:lnTo>
                  <a:lnTo>
                    <a:pt x="5422" y="6529"/>
                  </a:lnTo>
                  <a:lnTo>
                    <a:pt x="5090" y="6861"/>
                  </a:lnTo>
                  <a:lnTo>
                    <a:pt x="4924" y="7082"/>
                  </a:lnTo>
                  <a:lnTo>
                    <a:pt x="4869" y="7414"/>
                  </a:lnTo>
                  <a:lnTo>
                    <a:pt x="4924" y="7691"/>
                  </a:lnTo>
                  <a:lnTo>
                    <a:pt x="5090" y="7912"/>
                  </a:lnTo>
                  <a:lnTo>
                    <a:pt x="5311" y="8133"/>
                  </a:lnTo>
                  <a:lnTo>
                    <a:pt x="5643" y="8189"/>
                  </a:lnTo>
                  <a:lnTo>
                    <a:pt x="5920" y="8133"/>
                  </a:lnTo>
                  <a:lnTo>
                    <a:pt x="6197" y="7912"/>
                  </a:lnTo>
                  <a:lnTo>
                    <a:pt x="6529" y="7580"/>
                  </a:lnTo>
                  <a:lnTo>
                    <a:pt x="7635" y="8742"/>
                  </a:lnTo>
                  <a:lnTo>
                    <a:pt x="7303" y="9074"/>
                  </a:lnTo>
                  <a:lnTo>
                    <a:pt x="7137" y="9295"/>
                  </a:lnTo>
                  <a:lnTo>
                    <a:pt x="7082" y="9572"/>
                  </a:lnTo>
                  <a:lnTo>
                    <a:pt x="7137" y="9904"/>
                  </a:lnTo>
                  <a:lnTo>
                    <a:pt x="7303" y="10125"/>
                  </a:lnTo>
                  <a:lnTo>
                    <a:pt x="7524" y="10291"/>
                  </a:lnTo>
                  <a:lnTo>
                    <a:pt x="7856" y="10346"/>
                  </a:lnTo>
                  <a:lnTo>
                    <a:pt x="8133" y="10291"/>
                  </a:lnTo>
                  <a:lnTo>
                    <a:pt x="8354" y="10125"/>
                  </a:lnTo>
                  <a:lnTo>
                    <a:pt x="8742" y="9793"/>
                  </a:lnTo>
                  <a:lnTo>
                    <a:pt x="9848" y="10900"/>
                  </a:lnTo>
                  <a:lnTo>
                    <a:pt x="9516" y="11232"/>
                  </a:lnTo>
                  <a:lnTo>
                    <a:pt x="9350" y="11508"/>
                  </a:lnTo>
                  <a:lnTo>
                    <a:pt x="9239" y="11785"/>
                  </a:lnTo>
                  <a:lnTo>
                    <a:pt x="9350" y="12117"/>
                  </a:lnTo>
                  <a:lnTo>
                    <a:pt x="9516" y="12338"/>
                  </a:lnTo>
                  <a:lnTo>
                    <a:pt x="9737" y="12504"/>
                  </a:lnTo>
                  <a:lnTo>
                    <a:pt x="10014" y="12559"/>
                  </a:lnTo>
                  <a:lnTo>
                    <a:pt x="10346" y="12504"/>
                  </a:lnTo>
                  <a:lnTo>
                    <a:pt x="10567" y="12338"/>
                  </a:lnTo>
                  <a:lnTo>
                    <a:pt x="10899" y="12006"/>
                  </a:lnTo>
                  <a:lnTo>
                    <a:pt x="12061" y="13113"/>
                  </a:lnTo>
                  <a:lnTo>
                    <a:pt x="11674" y="13445"/>
                  </a:lnTo>
                  <a:lnTo>
                    <a:pt x="11508" y="13721"/>
                  </a:lnTo>
                  <a:lnTo>
                    <a:pt x="11452" y="13998"/>
                  </a:lnTo>
                  <a:lnTo>
                    <a:pt x="11508" y="14330"/>
                  </a:lnTo>
                  <a:lnTo>
                    <a:pt x="11674" y="14551"/>
                  </a:lnTo>
                  <a:lnTo>
                    <a:pt x="11950" y="14717"/>
                  </a:lnTo>
                  <a:lnTo>
                    <a:pt x="12227" y="14772"/>
                  </a:lnTo>
                  <a:lnTo>
                    <a:pt x="12559" y="14717"/>
                  </a:lnTo>
                  <a:lnTo>
                    <a:pt x="12780" y="14551"/>
                  </a:lnTo>
                  <a:lnTo>
                    <a:pt x="13112" y="14219"/>
                  </a:lnTo>
                  <a:lnTo>
                    <a:pt x="14219" y="15326"/>
                  </a:lnTo>
                  <a:lnTo>
                    <a:pt x="13887" y="15657"/>
                  </a:lnTo>
                  <a:lnTo>
                    <a:pt x="13721" y="15934"/>
                  </a:lnTo>
                  <a:lnTo>
                    <a:pt x="13665" y="16211"/>
                  </a:lnTo>
                  <a:lnTo>
                    <a:pt x="13721" y="16487"/>
                  </a:lnTo>
                  <a:lnTo>
                    <a:pt x="13887" y="16764"/>
                  </a:lnTo>
                  <a:lnTo>
                    <a:pt x="14163" y="16930"/>
                  </a:lnTo>
                  <a:lnTo>
                    <a:pt x="14440" y="16985"/>
                  </a:lnTo>
                  <a:lnTo>
                    <a:pt x="14717" y="16930"/>
                  </a:lnTo>
                  <a:lnTo>
                    <a:pt x="14993" y="16764"/>
                  </a:lnTo>
                  <a:lnTo>
                    <a:pt x="15325" y="16432"/>
                  </a:lnTo>
                  <a:lnTo>
                    <a:pt x="16432" y="17538"/>
                  </a:lnTo>
                  <a:lnTo>
                    <a:pt x="16100" y="17870"/>
                  </a:lnTo>
                  <a:lnTo>
                    <a:pt x="15934" y="18147"/>
                  </a:lnTo>
                  <a:lnTo>
                    <a:pt x="15878" y="18424"/>
                  </a:lnTo>
                  <a:lnTo>
                    <a:pt x="15934" y="18700"/>
                  </a:lnTo>
                  <a:lnTo>
                    <a:pt x="16100" y="18977"/>
                  </a:lnTo>
                  <a:lnTo>
                    <a:pt x="16376" y="19143"/>
                  </a:lnTo>
                  <a:lnTo>
                    <a:pt x="16653" y="19198"/>
                  </a:lnTo>
                  <a:lnTo>
                    <a:pt x="16930" y="19143"/>
                  </a:lnTo>
                  <a:lnTo>
                    <a:pt x="17206" y="18977"/>
                  </a:lnTo>
                  <a:lnTo>
                    <a:pt x="17538" y="18645"/>
                  </a:lnTo>
                  <a:lnTo>
                    <a:pt x="19198" y="20305"/>
                  </a:lnTo>
                  <a:lnTo>
                    <a:pt x="1549" y="20305"/>
                  </a:lnTo>
                  <a:lnTo>
                    <a:pt x="1549" y="2656"/>
                  </a:lnTo>
                  <a:close/>
                  <a:moveTo>
                    <a:pt x="720" y="1"/>
                  </a:moveTo>
                  <a:lnTo>
                    <a:pt x="498" y="56"/>
                  </a:lnTo>
                  <a:lnTo>
                    <a:pt x="277" y="167"/>
                  </a:lnTo>
                  <a:lnTo>
                    <a:pt x="111" y="333"/>
                  </a:lnTo>
                  <a:lnTo>
                    <a:pt x="56" y="554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21079" y="21854"/>
                  </a:lnTo>
                  <a:lnTo>
                    <a:pt x="21300" y="21798"/>
                  </a:lnTo>
                  <a:lnTo>
                    <a:pt x="21521" y="21743"/>
                  </a:lnTo>
                  <a:lnTo>
                    <a:pt x="21687" y="21577"/>
                  </a:lnTo>
                  <a:lnTo>
                    <a:pt x="21798" y="21356"/>
                  </a:lnTo>
                  <a:lnTo>
                    <a:pt x="21853" y="21135"/>
                  </a:lnTo>
                  <a:lnTo>
                    <a:pt x="21853" y="20913"/>
                  </a:lnTo>
                  <a:lnTo>
                    <a:pt x="21743" y="20692"/>
                  </a:lnTo>
                  <a:lnTo>
                    <a:pt x="21632" y="20526"/>
                  </a:lnTo>
                  <a:lnTo>
                    <a:pt x="1328" y="222"/>
                  </a:lnTo>
                  <a:lnTo>
                    <a:pt x="1107" y="111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"/>
            <p:cNvSpPr/>
            <p:nvPr/>
          </p:nvSpPr>
          <p:spPr>
            <a:xfrm rot="-1447329">
              <a:off x="7082181" y="-59542"/>
              <a:ext cx="256810" cy="256163"/>
            </a:xfrm>
            <a:custGeom>
              <a:avLst/>
              <a:gdLst/>
              <a:ahLst/>
              <a:cxnLst/>
              <a:rect l="l" t="t" r="r" b="b"/>
              <a:pathLst>
                <a:path w="21854" h="21799" extrusionOk="0">
                  <a:moveTo>
                    <a:pt x="8742" y="4150"/>
                  </a:moveTo>
                  <a:lnTo>
                    <a:pt x="9018" y="4205"/>
                  </a:lnTo>
                  <a:lnTo>
                    <a:pt x="9295" y="4261"/>
                  </a:lnTo>
                  <a:lnTo>
                    <a:pt x="9516" y="4427"/>
                  </a:lnTo>
                  <a:lnTo>
                    <a:pt x="9737" y="4593"/>
                  </a:lnTo>
                  <a:lnTo>
                    <a:pt x="9903" y="4814"/>
                  </a:lnTo>
                  <a:lnTo>
                    <a:pt x="10069" y="5035"/>
                  </a:lnTo>
                  <a:lnTo>
                    <a:pt x="10125" y="5312"/>
                  </a:lnTo>
                  <a:lnTo>
                    <a:pt x="10180" y="5589"/>
                  </a:lnTo>
                  <a:lnTo>
                    <a:pt x="10125" y="5921"/>
                  </a:lnTo>
                  <a:lnTo>
                    <a:pt x="10069" y="6142"/>
                  </a:lnTo>
                  <a:lnTo>
                    <a:pt x="9903" y="6418"/>
                  </a:lnTo>
                  <a:lnTo>
                    <a:pt x="9737" y="6640"/>
                  </a:lnTo>
                  <a:lnTo>
                    <a:pt x="9516" y="6806"/>
                  </a:lnTo>
                  <a:lnTo>
                    <a:pt x="9295" y="6916"/>
                  </a:lnTo>
                  <a:lnTo>
                    <a:pt x="9018" y="7027"/>
                  </a:lnTo>
                  <a:lnTo>
                    <a:pt x="6086" y="7027"/>
                  </a:lnTo>
                  <a:lnTo>
                    <a:pt x="5865" y="6972"/>
                  </a:lnTo>
                  <a:lnTo>
                    <a:pt x="5699" y="6861"/>
                  </a:lnTo>
                  <a:lnTo>
                    <a:pt x="5588" y="6695"/>
                  </a:lnTo>
                  <a:lnTo>
                    <a:pt x="5533" y="6474"/>
                  </a:lnTo>
                  <a:lnTo>
                    <a:pt x="5588" y="6252"/>
                  </a:lnTo>
                  <a:lnTo>
                    <a:pt x="5699" y="6087"/>
                  </a:lnTo>
                  <a:lnTo>
                    <a:pt x="5865" y="5976"/>
                  </a:lnTo>
                  <a:lnTo>
                    <a:pt x="6086" y="5921"/>
                  </a:lnTo>
                  <a:lnTo>
                    <a:pt x="6307" y="5976"/>
                  </a:lnTo>
                  <a:lnTo>
                    <a:pt x="6473" y="6031"/>
                  </a:lnTo>
                  <a:lnTo>
                    <a:pt x="6639" y="6031"/>
                  </a:lnTo>
                  <a:lnTo>
                    <a:pt x="6805" y="5976"/>
                  </a:lnTo>
                  <a:lnTo>
                    <a:pt x="6971" y="5921"/>
                  </a:lnTo>
                  <a:lnTo>
                    <a:pt x="7082" y="5810"/>
                  </a:lnTo>
                  <a:lnTo>
                    <a:pt x="7192" y="5699"/>
                  </a:lnTo>
                  <a:lnTo>
                    <a:pt x="7303" y="5533"/>
                  </a:lnTo>
                  <a:lnTo>
                    <a:pt x="7303" y="5367"/>
                  </a:lnTo>
                  <a:lnTo>
                    <a:pt x="7358" y="5146"/>
                  </a:lnTo>
                  <a:lnTo>
                    <a:pt x="7469" y="4869"/>
                  </a:lnTo>
                  <a:lnTo>
                    <a:pt x="7635" y="4703"/>
                  </a:lnTo>
                  <a:lnTo>
                    <a:pt x="7801" y="4537"/>
                  </a:lnTo>
                  <a:lnTo>
                    <a:pt x="8022" y="4371"/>
                  </a:lnTo>
                  <a:lnTo>
                    <a:pt x="8244" y="4261"/>
                  </a:lnTo>
                  <a:lnTo>
                    <a:pt x="8465" y="4205"/>
                  </a:lnTo>
                  <a:lnTo>
                    <a:pt x="8742" y="4150"/>
                  </a:lnTo>
                  <a:close/>
                  <a:moveTo>
                    <a:pt x="8742" y="2601"/>
                  </a:moveTo>
                  <a:lnTo>
                    <a:pt x="8299" y="2656"/>
                  </a:lnTo>
                  <a:lnTo>
                    <a:pt x="7856" y="2767"/>
                  </a:lnTo>
                  <a:lnTo>
                    <a:pt x="7469" y="2933"/>
                  </a:lnTo>
                  <a:lnTo>
                    <a:pt x="7082" y="3099"/>
                  </a:lnTo>
                  <a:lnTo>
                    <a:pt x="6750" y="3376"/>
                  </a:lnTo>
                  <a:lnTo>
                    <a:pt x="6473" y="3652"/>
                  </a:lnTo>
                  <a:lnTo>
                    <a:pt x="6197" y="4040"/>
                  </a:lnTo>
                  <a:lnTo>
                    <a:pt x="6031" y="4371"/>
                  </a:lnTo>
                  <a:lnTo>
                    <a:pt x="5588" y="4427"/>
                  </a:lnTo>
                  <a:lnTo>
                    <a:pt x="5201" y="4593"/>
                  </a:lnTo>
                  <a:lnTo>
                    <a:pt x="4869" y="4759"/>
                  </a:lnTo>
                  <a:lnTo>
                    <a:pt x="4592" y="5035"/>
                  </a:lnTo>
                  <a:lnTo>
                    <a:pt x="4316" y="5312"/>
                  </a:lnTo>
                  <a:lnTo>
                    <a:pt x="4150" y="5699"/>
                  </a:lnTo>
                  <a:lnTo>
                    <a:pt x="4039" y="6087"/>
                  </a:lnTo>
                  <a:lnTo>
                    <a:pt x="3984" y="6474"/>
                  </a:lnTo>
                  <a:lnTo>
                    <a:pt x="4039" y="6916"/>
                  </a:lnTo>
                  <a:lnTo>
                    <a:pt x="4150" y="7304"/>
                  </a:lnTo>
                  <a:lnTo>
                    <a:pt x="4371" y="7636"/>
                  </a:lnTo>
                  <a:lnTo>
                    <a:pt x="4592" y="7968"/>
                  </a:lnTo>
                  <a:lnTo>
                    <a:pt x="4924" y="8244"/>
                  </a:lnTo>
                  <a:lnTo>
                    <a:pt x="5256" y="8410"/>
                  </a:lnTo>
                  <a:lnTo>
                    <a:pt x="5643" y="8521"/>
                  </a:lnTo>
                  <a:lnTo>
                    <a:pt x="6086" y="8576"/>
                  </a:lnTo>
                  <a:lnTo>
                    <a:pt x="8742" y="8576"/>
                  </a:lnTo>
                  <a:lnTo>
                    <a:pt x="9350" y="8521"/>
                  </a:lnTo>
                  <a:lnTo>
                    <a:pt x="9903" y="8355"/>
                  </a:lnTo>
                  <a:lnTo>
                    <a:pt x="10401" y="8078"/>
                  </a:lnTo>
                  <a:lnTo>
                    <a:pt x="10844" y="7691"/>
                  </a:lnTo>
                  <a:lnTo>
                    <a:pt x="11176" y="7248"/>
                  </a:lnTo>
                  <a:lnTo>
                    <a:pt x="11452" y="6750"/>
                  </a:lnTo>
                  <a:lnTo>
                    <a:pt x="11674" y="6197"/>
                  </a:lnTo>
                  <a:lnTo>
                    <a:pt x="11729" y="5589"/>
                  </a:lnTo>
                  <a:lnTo>
                    <a:pt x="11674" y="4980"/>
                  </a:lnTo>
                  <a:lnTo>
                    <a:pt x="11452" y="4427"/>
                  </a:lnTo>
                  <a:lnTo>
                    <a:pt x="11176" y="3929"/>
                  </a:lnTo>
                  <a:lnTo>
                    <a:pt x="10844" y="3486"/>
                  </a:lnTo>
                  <a:lnTo>
                    <a:pt x="10401" y="3154"/>
                  </a:lnTo>
                  <a:lnTo>
                    <a:pt x="9903" y="2878"/>
                  </a:lnTo>
                  <a:lnTo>
                    <a:pt x="9350" y="2712"/>
                  </a:lnTo>
                  <a:lnTo>
                    <a:pt x="8742" y="2601"/>
                  </a:lnTo>
                  <a:close/>
                  <a:moveTo>
                    <a:pt x="15546" y="9517"/>
                  </a:moveTo>
                  <a:lnTo>
                    <a:pt x="15712" y="9572"/>
                  </a:lnTo>
                  <a:lnTo>
                    <a:pt x="15823" y="9683"/>
                  </a:lnTo>
                  <a:lnTo>
                    <a:pt x="15934" y="9849"/>
                  </a:lnTo>
                  <a:lnTo>
                    <a:pt x="18534" y="14994"/>
                  </a:lnTo>
                  <a:lnTo>
                    <a:pt x="4648" y="14994"/>
                  </a:lnTo>
                  <a:lnTo>
                    <a:pt x="5256" y="13998"/>
                  </a:lnTo>
                  <a:lnTo>
                    <a:pt x="5588" y="13500"/>
                  </a:lnTo>
                  <a:lnTo>
                    <a:pt x="5920" y="13057"/>
                  </a:lnTo>
                  <a:lnTo>
                    <a:pt x="6307" y="12670"/>
                  </a:lnTo>
                  <a:lnTo>
                    <a:pt x="6639" y="12393"/>
                  </a:lnTo>
                  <a:lnTo>
                    <a:pt x="7027" y="12172"/>
                  </a:lnTo>
                  <a:lnTo>
                    <a:pt x="7248" y="12117"/>
                  </a:lnTo>
                  <a:lnTo>
                    <a:pt x="7690" y="12117"/>
                  </a:lnTo>
                  <a:lnTo>
                    <a:pt x="7967" y="12172"/>
                  </a:lnTo>
                  <a:lnTo>
                    <a:pt x="8465" y="12393"/>
                  </a:lnTo>
                  <a:lnTo>
                    <a:pt x="8963" y="12670"/>
                  </a:lnTo>
                  <a:lnTo>
                    <a:pt x="9461" y="13002"/>
                  </a:lnTo>
                  <a:lnTo>
                    <a:pt x="9903" y="13389"/>
                  </a:lnTo>
                  <a:lnTo>
                    <a:pt x="10235" y="13777"/>
                  </a:lnTo>
                  <a:lnTo>
                    <a:pt x="10733" y="14440"/>
                  </a:lnTo>
                  <a:lnTo>
                    <a:pt x="10844" y="14551"/>
                  </a:lnTo>
                  <a:lnTo>
                    <a:pt x="11010" y="14662"/>
                  </a:lnTo>
                  <a:lnTo>
                    <a:pt x="11176" y="14717"/>
                  </a:lnTo>
                  <a:lnTo>
                    <a:pt x="11397" y="14772"/>
                  </a:lnTo>
                  <a:lnTo>
                    <a:pt x="11618" y="14717"/>
                  </a:lnTo>
                  <a:lnTo>
                    <a:pt x="11784" y="14662"/>
                  </a:lnTo>
                  <a:lnTo>
                    <a:pt x="11950" y="14551"/>
                  </a:lnTo>
                  <a:lnTo>
                    <a:pt x="12061" y="14385"/>
                  </a:lnTo>
                  <a:lnTo>
                    <a:pt x="14717" y="9793"/>
                  </a:lnTo>
                  <a:lnTo>
                    <a:pt x="14827" y="9683"/>
                  </a:lnTo>
                  <a:lnTo>
                    <a:pt x="14993" y="9572"/>
                  </a:lnTo>
                  <a:lnTo>
                    <a:pt x="15159" y="9517"/>
                  </a:lnTo>
                  <a:close/>
                  <a:moveTo>
                    <a:pt x="20304" y="1550"/>
                  </a:moveTo>
                  <a:lnTo>
                    <a:pt x="20304" y="14994"/>
                  </a:lnTo>
                  <a:lnTo>
                    <a:pt x="20249" y="14994"/>
                  </a:lnTo>
                  <a:lnTo>
                    <a:pt x="17317" y="9185"/>
                  </a:lnTo>
                  <a:lnTo>
                    <a:pt x="17151" y="8908"/>
                  </a:lnTo>
                  <a:lnTo>
                    <a:pt x="16985" y="8631"/>
                  </a:lnTo>
                  <a:lnTo>
                    <a:pt x="16764" y="8410"/>
                  </a:lnTo>
                  <a:lnTo>
                    <a:pt x="16487" y="8244"/>
                  </a:lnTo>
                  <a:lnTo>
                    <a:pt x="16210" y="8133"/>
                  </a:lnTo>
                  <a:lnTo>
                    <a:pt x="15934" y="8023"/>
                  </a:lnTo>
                  <a:lnTo>
                    <a:pt x="15657" y="7968"/>
                  </a:lnTo>
                  <a:lnTo>
                    <a:pt x="15325" y="7912"/>
                  </a:lnTo>
                  <a:lnTo>
                    <a:pt x="15049" y="7968"/>
                  </a:lnTo>
                  <a:lnTo>
                    <a:pt x="14717" y="8023"/>
                  </a:lnTo>
                  <a:lnTo>
                    <a:pt x="14440" y="8078"/>
                  </a:lnTo>
                  <a:lnTo>
                    <a:pt x="14219" y="8244"/>
                  </a:lnTo>
                  <a:lnTo>
                    <a:pt x="13942" y="8410"/>
                  </a:lnTo>
                  <a:lnTo>
                    <a:pt x="13721" y="8576"/>
                  </a:lnTo>
                  <a:lnTo>
                    <a:pt x="13555" y="8797"/>
                  </a:lnTo>
                  <a:lnTo>
                    <a:pt x="13389" y="9019"/>
                  </a:lnTo>
                  <a:lnTo>
                    <a:pt x="11286" y="12615"/>
                  </a:lnTo>
                  <a:lnTo>
                    <a:pt x="10567" y="11951"/>
                  </a:lnTo>
                  <a:lnTo>
                    <a:pt x="10125" y="11619"/>
                  </a:lnTo>
                  <a:lnTo>
                    <a:pt x="9682" y="11287"/>
                  </a:lnTo>
                  <a:lnTo>
                    <a:pt x="9129" y="11010"/>
                  </a:lnTo>
                  <a:lnTo>
                    <a:pt x="8576" y="10789"/>
                  </a:lnTo>
                  <a:lnTo>
                    <a:pt x="8022" y="10623"/>
                  </a:lnTo>
                  <a:lnTo>
                    <a:pt x="7414" y="10568"/>
                  </a:lnTo>
                  <a:lnTo>
                    <a:pt x="6971" y="10623"/>
                  </a:lnTo>
                  <a:lnTo>
                    <a:pt x="6584" y="10734"/>
                  </a:lnTo>
                  <a:lnTo>
                    <a:pt x="6197" y="10844"/>
                  </a:lnTo>
                  <a:lnTo>
                    <a:pt x="5865" y="11066"/>
                  </a:lnTo>
                  <a:lnTo>
                    <a:pt x="5477" y="11342"/>
                  </a:lnTo>
                  <a:lnTo>
                    <a:pt x="5145" y="11619"/>
                  </a:lnTo>
                  <a:lnTo>
                    <a:pt x="4537" y="12283"/>
                  </a:lnTo>
                  <a:lnTo>
                    <a:pt x="3984" y="13002"/>
                  </a:lnTo>
                  <a:lnTo>
                    <a:pt x="3541" y="13777"/>
                  </a:lnTo>
                  <a:lnTo>
                    <a:pt x="3209" y="14440"/>
                  </a:lnTo>
                  <a:lnTo>
                    <a:pt x="2933" y="14994"/>
                  </a:lnTo>
                  <a:lnTo>
                    <a:pt x="1549" y="14994"/>
                  </a:lnTo>
                  <a:lnTo>
                    <a:pt x="1549" y="1550"/>
                  </a:lnTo>
                  <a:close/>
                  <a:moveTo>
                    <a:pt x="20304" y="16543"/>
                  </a:moveTo>
                  <a:lnTo>
                    <a:pt x="20304" y="20305"/>
                  </a:lnTo>
                  <a:lnTo>
                    <a:pt x="1549" y="20305"/>
                  </a:lnTo>
                  <a:lnTo>
                    <a:pt x="1549" y="16543"/>
                  </a:lnTo>
                  <a:close/>
                  <a:moveTo>
                    <a:pt x="775" y="1"/>
                  </a:moveTo>
                  <a:lnTo>
                    <a:pt x="498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98" y="21743"/>
                  </a:lnTo>
                  <a:lnTo>
                    <a:pt x="775" y="21799"/>
                  </a:lnTo>
                  <a:lnTo>
                    <a:pt x="21079" y="21799"/>
                  </a:lnTo>
                  <a:lnTo>
                    <a:pt x="21411" y="21743"/>
                  </a:lnTo>
                  <a:lnTo>
                    <a:pt x="21632" y="21577"/>
                  </a:lnTo>
                  <a:lnTo>
                    <a:pt x="21798" y="21356"/>
                  </a:lnTo>
                  <a:lnTo>
                    <a:pt x="21853" y="21079"/>
                  </a:lnTo>
                  <a:lnTo>
                    <a:pt x="21853" y="775"/>
                  </a:lnTo>
                  <a:lnTo>
                    <a:pt x="21798" y="443"/>
                  </a:lnTo>
                  <a:lnTo>
                    <a:pt x="21632" y="222"/>
                  </a:lnTo>
                  <a:lnTo>
                    <a:pt x="21411" y="56"/>
                  </a:lnTo>
                  <a:lnTo>
                    <a:pt x="2107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"/>
            <p:cNvSpPr/>
            <p:nvPr/>
          </p:nvSpPr>
          <p:spPr>
            <a:xfrm rot="1444061">
              <a:off x="6038695" y="166829"/>
              <a:ext cx="256820" cy="163841"/>
            </a:xfrm>
            <a:custGeom>
              <a:avLst/>
              <a:gdLst/>
              <a:ahLst/>
              <a:cxnLst/>
              <a:rect l="l" t="t" r="r" b="b"/>
              <a:pathLst>
                <a:path w="21854" h="13942" extrusionOk="0">
                  <a:moveTo>
                    <a:pt x="19309" y="1549"/>
                  </a:moveTo>
                  <a:lnTo>
                    <a:pt x="19530" y="1605"/>
                  </a:lnTo>
                  <a:lnTo>
                    <a:pt x="19696" y="1660"/>
                  </a:lnTo>
                  <a:lnTo>
                    <a:pt x="19862" y="1715"/>
                  </a:lnTo>
                  <a:lnTo>
                    <a:pt x="20028" y="1881"/>
                  </a:lnTo>
                  <a:lnTo>
                    <a:pt x="20139" y="1992"/>
                  </a:lnTo>
                  <a:lnTo>
                    <a:pt x="20249" y="2158"/>
                  </a:lnTo>
                  <a:lnTo>
                    <a:pt x="20305" y="2379"/>
                  </a:lnTo>
                  <a:lnTo>
                    <a:pt x="20305" y="2545"/>
                  </a:lnTo>
                  <a:lnTo>
                    <a:pt x="20305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605" y="2379"/>
                  </a:lnTo>
                  <a:lnTo>
                    <a:pt x="1661" y="2158"/>
                  </a:lnTo>
                  <a:lnTo>
                    <a:pt x="1716" y="1992"/>
                  </a:lnTo>
                  <a:lnTo>
                    <a:pt x="1882" y="1881"/>
                  </a:lnTo>
                  <a:lnTo>
                    <a:pt x="1992" y="1715"/>
                  </a:lnTo>
                  <a:lnTo>
                    <a:pt x="2158" y="1660"/>
                  </a:lnTo>
                  <a:lnTo>
                    <a:pt x="2380" y="1605"/>
                  </a:lnTo>
                  <a:lnTo>
                    <a:pt x="2546" y="1549"/>
                  </a:lnTo>
                  <a:close/>
                  <a:moveTo>
                    <a:pt x="3431" y="6197"/>
                  </a:moveTo>
                  <a:lnTo>
                    <a:pt x="3154" y="6252"/>
                  </a:lnTo>
                  <a:lnTo>
                    <a:pt x="2878" y="6418"/>
                  </a:lnTo>
                  <a:lnTo>
                    <a:pt x="2712" y="6694"/>
                  </a:lnTo>
                  <a:lnTo>
                    <a:pt x="2656" y="6971"/>
                  </a:lnTo>
                  <a:lnTo>
                    <a:pt x="2712" y="7248"/>
                  </a:lnTo>
                  <a:lnTo>
                    <a:pt x="2878" y="7524"/>
                  </a:lnTo>
                  <a:lnTo>
                    <a:pt x="3154" y="7690"/>
                  </a:lnTo>
                  <a:lnTo>
                    <a:pt x="3431" y="7746"/>
                  </a:lnTo>
                  <a:lnTo>
                    <a:pt x="10512" y="7746"/>
                  </a:lnTo>
                  <a:lnTo>
                    <a:pt x="10789" y="7690"/>
                  </a:lnTo>
                  <a:lnTo>
                    <a:pt x="11066" y="7524"/>
                  </a:lnTo>
                  <a:lnTo>
                    <a:pt x="11232" y="7248"/>
                  </a:lnTo>
                  <a:lnTo>
                    <a:pt x="11287" y="6971"/>
                  </a:lnTo>
                  <a:lnTo>
                    <a:pt x="11232" y="6694"/>
                  </a:lnTo>
                  <a:lnTo>
                    <a:pt x="11066" y="6418"/>
                  </a:lnTo>
                  <a:lnTo>
                    <a:pt x="10789" y="6252"/>
                  </a:lnTo>
                  <a:lnTo>
                    <a:pt x="10512" y="6197"/>
                  </a:lnTo>
                  <a:close/>
                  <a:moveTo>
                    <a:pt x="15824" y="6197"/>
                  </a:moveTo>
                  <a:lnTo>
                    <a:pt x="15492" y="6252"/>
                  </a:lnTo>
                  <a:lnTo>
                    <a:pt x="15270" y="6418"/>
                  </a:lnTo>
                  <a:lnTo>
                    <a:pt x="15104" y="6694"/>
                  </a:lnTo>
                  <a:lnTo>
                    <a:pt x="15049" y="6971"/>
                  </a:lnTo>
                  <a:lnTo>
                    <a:pt x="15104" y="7248"/>
                  </a:lnTo>
                  <a:lnTo>
                    <a:pt x="15270" y="7524"/>
                  </a:lnTo>
                  <a:lnTo>
                    <a:pt x="15492" y="7690"/>
                  </a:lnTo>
                  <a:lnTo>
                    <a:pt x="15824" y="7746"/>
                  </a:lnTo>
                  <a:lnTo>
                    <a:pt x="18424" y="7746"/>
                  </a:lnTo>
                  <a:lnTo>
                    <a:pt x="18756" y="7690"/>
                  </a:lnTo>
                  <a:lnTo>
                    <a:pt x="18977" y="7524"/>
                  </a:lnTo>
                  <a:lnTo>
                    <a:pt x="19143" y="7248"/>
                  </a:lnTo>
                  <a:lnTo>
                    <a:pt x="19198" y="6971"/>
                  </a:lnTo>
                  <a:lnTo>
                    <a:pt x="19143" y="6694"/>
                  </a:lnTo>
                  <a:lnTo>
                    <a:pt x="18977" y="6418"/>
                  </a:lnTo>
                  <a:lnTo>
                    <a:pt x="18756" y="6252"/>
                  </a:lnTo>
                  <a:lnTo>
                    <a:pt x="18424" y="6197"/>
                  </a:lnTo>
                  <a:close/>
                  <a:moveTo>
                    <a:pt x="3431" y="8852"/>
                  </a:moveTo>
                  <a:lnTo>
                    <a:pt x="3154" y="8907"/>
                  </a:lnTo>
                  <a:lnTo>
                    <a:pt x="2878" y="9073"/>
                  </a:lnTo>
                  <a:lnTo>
                    <a:pt x="2712" y="9295"/>
                  </a:lnTo>
                  <a:lnTo>
                    <a:pt x="2656" y="9627"/>
                  </a:lnTo>
                  <a:lnTo>
                    <a:pt x="2712" y="9903"/>
                  </a:lnTo>
                  <a:lnTo>
                    <a:pt x="2878" y="10180"/>
                  </a:lnTo>
                  <a:lnTo>
                    <a:pt x="3154" y="10346"/>
                  </a:lnTo>
                  <a:lnTo>
                    <a:pt x="3431" y="10401"/>
                  </a:lnTo>
                  <a:lnTo>
                    <a:pt x="6086" y="10401"/>
                  </a:lnTo>
                  <a:lnTo>
                    <a:pt x="6418" y="10346"/>
                  </a:lnTo>
                  <a:lnTo>
                    <a:pt x="6640" y="10180"/>
                  </a:lnTo>
                  <a:lnTo>
                    <a:pt x="6806" y="9903"/>
                  </a:lnTo>
                  <a:lnTo>
                    <a:pt x="6861" y="9627"/>
                  </a:lnTo>
                  <a:lnTo>
                    <a:pt x="6806" y="9295"/>
                  </a:lnTo>
                  <a:lnTo>
                    <a:pt x="6640" y="9073"/>
                  </a:lnTo>
                  <a:lnTo>
                    <a:pt x="6418" y="8907"/>
                  </a:lnTo>
                  <a:lnTo>
                    <a:pt x="6086" y="8852"/>
                  </a:lnTo>
                  <a:close/>
                  <a:moveTo>
                    <a:pt x="20305" y="5090"/>
                  </a:moveTo>
                  <a:lnTo>
                    <a:pt x="20305" y="11397"/>
                  </a:lnTo>
                  <a:lnTo>
                    <a:pt x="20305" y="11563"/>
                  </a:lnTo>
                  <a:lnTo>
                    <a:pt x="20249" y="11784"/>
                  </a:lnTo>
                  <a:lnTo>
                    <a:pt x="20139" y="11950"/>
                  </a:lnTo>
                  <a:lnTo>
                    <a:pt x="20028" y="12116"/>
                  </a:lnTo>
                  <a:lnTo>
                    <a:pt x="19862" y="12227"/>
                  </a:lnTo>
                  <a:lnTo>
                    <a:pt x="19696" y="12282"/>
                  </a:lnTo>
                  <a:lnTo>
                    <a:pt x="19530" y="12338"/>
                  </a:lnTo>
                  <a:lnTo>
                    <a:pt x="19309" y="12393"/>
                  </a:lnTo>
                  <a:lnTo>
                    <a:pt x="2546" y="12393"/>
                  </a:lnTo>
                  <a:lnTo>
                    <a:pt x="2380" y="12338"/>
                  </a:lnTo>
                  <a:lnTo>
                    <a:pt x="2158" y="12282"/>
                  </a:lnTo>
                  <a:lnTo>
                    <a:pt x="1992" y="12227"/>
                  </a:lnTo>
                  <a:lnTo>
                    <a:pt x="1882" y="12116"/>
                  </a:lnTo>
                  <a:lnTo>
                    <a:pt x="1716" y="11950"/>
                  </a:lnTo>
                  <a:lnTo>
                    <a:pt x="1661" y="11784"/>
                  </a:lnTo>
                  <a:lnTo>
                    <a:pt x="1605" y="11563"/>
                  </a:lnTo>
                  <a:lnTo>
                    <a:pt x="1550" y="11397"/>
                  </a:lnTo>
                  <a:lnTo>
                    <a:pt x="1550" y="5090"/>
                  </a:lnTo>
                  <a:close/>
                  <a:moveTo>
                    <a:pt x="2546" y="0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63" y="443"/>
                  </a:lnTo>
                  <a:lnTo>
                    <a:pt x="775" y="775"/>
                  </a:lnTo>
                  <a:lnTo>
                    <a:pt x="443" y="1162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1" y="2545"/>
                  </a:lnTo>
                  <a:lnTo>
                    <a:pt x="1" y="11397"/>
                  </a:lnTo>
                  <a:lnTo>
                    <a:pt x="56" y="11895"/>
                  </a:lnTo>
                  <a:lnTo>
                    <a:pt x="222" y="12393"/>
                  </a:lnTo>
                  <a:lnTo>
                    <a:pt x="443" y="12780"/>
                  </a:lnTo>
                  <a:lnTo>
                    <a:pt x="775" y="13167"/>
                  </a:lnTo>
                  <a:lnTo>
                    <a:pt x="1163" y="13499"/>
                  </a:lnTo>
                  <a:lnTo>
                    <a:pt x="1550" y="13721"/>
                  </a:lnTo>
                  <a:lnTo>
                    <a:pt x="2048" y="13887"/>
                  </a:lnTo>
                  <a:lnTo>
                    <a:pt x="2546" y="13942"/>
                  </a:lnTo>
                  <a:lnTo>
                    <a:pt x="19309" y="13942"/>
                  </a:lnTo>
                  <a:lnTo>
                    <a:pt x="19862" y="13887"/>
                  </a:lnTo>
                  <a:lnTo>
                    <a:pt x="20305" y="13721"/>
                  </a:lnTo>
                  <a:lnTo>
                    <a:pt x="20747" y="13499"/>
                  </a:lnTo>
                  <a:lnTo>
                    <a:pt x="21135" y="13167"/>
                  </a:lnTo>
                  <a:lnTo>
                    <a:pt x="21411" y="12780"/>
                  </a:lnTo>
                  <a:lnTo>
                    <a:pt x="21688" y="12393"/>
                  </a:lnTo>
                  <a:lnTo>
                    <a:pt x="21799" y="11895"/>
                  </a:lnTo>
                  <a:lnTo>
                    <a:pt x="21854" y="11397"/>
                  </a:lnTo>
                  <a:lnTo>
                    <a:pt x="21854" y="2545"/>
                  </a:lnTo>
                  <a:lnTo>
                    <a:pt x="21799" y="2047"/>
                  </a:lnTo>
                  <a:lnTo>
                    <a:pt x="21688" y="1549"/>
                  </a:lnTo>
                  <a:lnTo>
                    <a:pt x="21411" y="1162"/>
                  </a:lnTo>
                  <a:lnTo>
                    <a:pt x="21135" y="775"/>
                  </a:lnTo>
                  <a:lnTo>
                    <a:pt x="20747" y="443"/>
                  </a:lnTo>
                  <a:lnTo>
                    <a:pt x="20305" y="222"/>
                  </a:lnTo>
                  <a:lnTo>
                    <a:pt x="19862" y="56"/>
                  </a:lnTo>
                  <a:lnTo>
                    <a:pt x="1930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"/>
            <p:cNvSpPr/>
            <p:nvPr/>
          </p:nvSpPr>
          <p:spPr>
            <a:xfrm rot="4097212">
              <a:off x="8293201" y="672399"/>
              <a:ext cx="184648" cy="256812"/>
            </a:xfrm>
            <a:custGeom>
              <a:avLst/>
              <a:gdLst/>
              <a:ahLst/>
              <a:cxnLst/>
              <a:rect l="l" t="t" r="r" b="b"/>
              <a:pathLst>
                <a:path w="15713" h="21854" extrusionOk="0">
                  <a:moveTo>
                    <a:pt x="3431" y="5312"/>
                  </a:moveTo>
                  <a:lnTo>
                    <a:pt x="3154" y="5367"/>
                  </a:lnTo>
                  <a:lnTo>
                    <a:pt x="2878" y="5533"/>
                  </a:lnTo>
                  <a:lnTo>
                    <a:pt x="2712" y="5754"/>
                  </a:lnTo>
                  <a:lnTo>
                    <a:pt x="2656" y="6031"/>
                  </a:lnTo>
                  <a:lnTo>
                    <a:pt x="2712" y="6363"/>
                  </a:lnTo>
                  <a:lnTo>
                    <a:pt x="2878" y="6584"/>
                  </a:lnTo>
                  <a:lnTo>
                    <a:pt x="3154" y="6750"/>
                  </a:lnTo>
                  <a:lnTo>
                    <a:pt x="3431" y="6805"/>
                  </a:lnTo>
                  <a:lnTo>
                    <a:pt x="8742" y="6805"/>
                  </a:lnTo>
                  <a:lnTo>
                    <a:pt x="9019" y="6750"/>
                  </a:lnTo>
                  <a:lnTo>
                    <a:pt x="9295" y="6584"/>
                  </a:lnTo>
                  <a:lnTo>
                    <a:pt x="9461" y="6363"/>
                  </a:lnTo>
                  <a:lnTo>
                    <a:pt x="9517" y="6031"/>
                  </a:lnTo>
                  <a:lnTo>
                    <a:pt x="9461" y="5754"/>
                  </a:lnTo>
                  <a:lnTo>
                    <a:pt x="9295" y="5533"/>
                  </a:lnTo>
                  <a:lnTo>
                    <a:pt x="9019" y="5367"/>
                  </a:lnTo>
                  <a:lnTo>
                    <a:pt x="8742" y="5312"/>
                  </a:lnTo>
                  <a:close/>
                  <a:moveTo>
                    <a:pt x="11398" y="5312"/>
                  </a:moveTo>
                  <a:lnTo>
                    <a:pt x="11066" y="5367"/>
                  </a:lnTo>
                  <a:lnTo>
                    <a:pt x="10844" y="5533"/>
                  </a:lnTo>
                  <a:lnTo>
                    <a:pt x="10678" y="5754"/>
                  </a:lnTo>
                  <a:lnTo>
                    <a:pt x="10623" y="6031"/>
                  </a:lnTo>
                  <a:lnTo>
                    <a:pt x="10678" y="6363"/>
                  </a:lnTo>
                  <a:lnTo>
                    <a:pt x="10844" y="6584"/>
                  </a:lnTo>
                  <a:lnTo>
                    <a:pt x="11066" y="6750"/>
                  </a:lnTo>
                  <a:lnTo>
                    <a:pt x="11398" y="6805"/>
                  </a:lnTo>
                  <a:lnTo>
                    <a:pt x="12283" y="6805"/>
                  </a:lnTo>
                  <a:lnTo>
                    <a:pt x="12559" y="6750"/>
                  </a:lnTo>
                  <a:lnTo>
                    <a:pt x="12836" y="6584"/>
                  </a:lnTo>
                  <a:lnTo>
                    <a:pt x="13002" y="6363"/>
                  </a:lnTo>
                  <a:lnTo>
                    <a:pt x="13057" y="6031"/>
                  </a:lnTo>
                  <a:lnTo>
                    <a:pt x="13002" y="5754"/>
                  </a:lnTo>
                  <a:lnTo>
                    <a:pt x="12836" y="5533"/>
                  </a:lnTo>
                  <a:lnTo>
                    <a:pt x="12559" y="5367"/>
                  </a:lnTo>
                  <a:lnTo>
                    <a:pt x="12283" y="5312"/>
                  </a:lnTo>
                  <a:close/>
                  <a:moveTo>
                    <a:pt x="3431" y="8797"/>
                  </a:moveTo>
                  <a:lnTo>
                    <a:pt x="3154" y="8852"/>
                  </a:lnTo>
                  <a:lnTo>
                    <a:pt x="2878" y="9018"/>
                  </a:lnTo>
                  <a:lnTo>
                    <a:pt x="2712" y="9295"/>
                  </a:lnTo>
                  <a:lnTo>
                    <a:pt x="2656" y="9572"/>
                  </a:lnTo>
                  <a:lnTo>
                    <a:pt x="2712" y="9904"/>
                  </a:lnTo>
                  <a:lnTo>
                    <a:pt x="2878" y="10125"/>
                  </a:lnTo>
                  <a:lnTo>
                    <a:pt x="3154" y="10291"/>
                  </a:lnTo>
                  <a:lnTo>
                    <a:pt x="3431" y="10346"/>
                  </a:lnTo>
                  <a:lnTo>
                    <a:pt x="6972" y="10346"/>
                  </a:lnTo>
                  <a:lnTo>
                    <a:pt x="7304" y="10291"/>
                  </a:lnTo>
                  <a:lnTo>
                    <a:pt x="7525" y="10125"/>
                  </a:lnTo>
                  <a:lnTo>
                    <a:pt x="7691" y="9904"/>
                  </a:lnTo>
                  <a:lnTo>
                    <a:pt x="7746" y="9572"/>
                  </a:lnTo>
                  <a:lnTo>
                    <a:pt x="7691" y="9295"/>
                  </a:lnTo>
                  <a:lnTo>
                    <a:pt x="7525" y="9018"/>
                  </a:lnTo>
                  <a:lnTo>
                    <a:pt x="7304" y="8852"/>
                  </a:lnTo>
                  <a:lnTo>
                    <a:pt x="6972" y="8797"/>
                  </a:lnTo>
                  <a:close/>
                  <a:moveTo>
                    <a:pt x="11398" y="8797"/>
                  </a:moveTo>
                  <a:lnTo>
                    <a:pt x="11066" y="8852"/>
                  </a:lnTo>
                  <a:lnTo>
                    <a:pt x="10844" y="9018"/>
                  </a:lnTo>
                  <a:lnTo>
                    <a:pt x="10678" y="9295"/>
                  </a:lnTo>
                  <a:lnTo>
                    <a:pt x="10623" y="9572"/>
                  </a:lnTo>
                  <a:lnTo>
                    <a:pt x="10678" y="9904"/>
                  </a:lnTo>
                  <a:lnTo>
                    <a:pt x="10844" y="10125"/>
                  </a:lnTo>
                  <a:lnTo>
                    <a:pt x="11066" y="10291"/>
                  </a:lnTo>
                  <a:lnTo>
                    <a:pt x="11398" y="10346"/>
                  </a:lnTo>
                  <a:lnTo>
                    <a:pt x="12283" y="10346"/>
                  </a:lnTo>
                  <a:lnTo>
                    <a:pt x="12559" y="10291"/>
                  </a:lnTo>
                  <a:lnTo>
                    <a:pt x="12836" y="10125"/>
                  </a:lnTo>
                  <a:lnTo>
                    <a:pt x="13002" y="9904"/>
                  </a:lnTo>
                  <a:lnTo>
                    <a:pt x="13057" y="9572"/>
                  </a:lnTo>
                  <a:lnTo>
                    <a:pt x="13002" y="9295"/>
                  </a:lnTo>
                  <a:lnTo>
                    <a:pt x="12836" y="9018"/>
                  </a:lnTo>
                  <a:lnTo>
                    <a:pt x="12559" y="8852"/>
                  </a:lnTo>
                  <a:lnTo>
                    <a:pt x="12283" y="8797"/>
                  </a:lnTo>
                  <a:close/>
                  <a:moveTo>
                    <a:pt x="3431" y="12338"/>
                  </a:moveTo>
                  <a:lnTo>
                    <a:pt x="3154" y="12393"/>
                  </a:lnTo>
                  <a:lnTo>
                    <a:pt x="2878" y="12559"/>
                  </a:lnTo>
                  <a:lnTo>
                    <a:pt x="2712" y="12836"/>
                  </a:lnTo>
                  <a:lnTo>
                    <a:pt x="2656" y="13112"/>
                  </a:lnTo>
                  <a:lnTo>
                    <a:pt x="2712" y="13444"/>
                  </a:lnTo>
                  <a:lnTo>
                    <a:pt x="2878" y="13666"/>
                  </a:lnTo>
                  <a:lnTo>
                    <a:pt x="3154" y="13832"/>
                  </a:lnTo>
                  <a:lnTo>
                    <a:pt x="3431" y="13887"/>
                  </a:lnTo>
                  <a:lnTo>
                    <a:pt x="7857" y="13887"/>
                  </a:lnTo>
                  <a:lnTo>
                    <a:pt x="8134" y="13832"/>
                  </a:lnTo>
                  <a:lnTo>
                    <a:pt x="8410" y="13666"/>
                  </a:lnTo>
                  <a:lnTo>
                    <a:pt x="8576" y="13444"/>
                  </a:lnTo>
                  <a:lnTo>
                    <a:pt x="8631" y="13112"/>
                  </a:lnTo>
                  <a:lnTo>
                    <a:pt x="8576" y="12836"/>
                  </a:lnTo>
                  <a:lnTo>
                    <a:pt x="8410" y="12559"/>
                  </a:lnTo>
                  <a:lnTo>
                    <a:pt x="8134" y="12393"/>
                  </a:lnTo>
                  <a:lnTo>
                    <a:pt x="7857" y="12338"/>
                  </a:lnTo>
                  <a:close/>
                  <a:moveTo>
                    <a:pt x="11398" y="12338"/>
                  </a:moveTo>
                  <a:lnTo>
                    <a:pt x="11066" y="12393"/>
                  </a:lnTo>
                  <a:lnTo>
                    <a:pt x="10844" y="12559"/>
                  </a:lnTo>
                  <a:lnTo>
                    <a:pt x="10678" y="12836"/>
                  </a:lnTo>
                  <a:lnTo>
                    <a:pt x="10623" y="13112"/>
                  </a:lnTo>
                  <a:lnTo>
                    <a:pt x="10678" y="13444"/>
                  </a:lnTo>
                  <a:lnTo>
                    <a:pt x="10844" y="13666"/>
                  </a:lnTo>
                  <a:lnTo>
                    <a:pt x="11066" y="13832"/>
                  </a:lnTo>
                  <a:lnTo>
                    <a:pt x="11398" y="13887"/>
                  </a:lnTo>
                  <a:lnTo>
                    <a:pt x="12283" y="13887"/>
                  </a:lnTo>
                  <a:lnTo>
                    <a:pt x="12559" y="13832"/>
                  </a:lnTo>
                  <a:lnTo>
                    <a:pt x="12836" y="13666"/>
                  </a:lnTo>
                  <a:lnTo>
                    <a:pt x="13002" y="13444"/>
                  </a:lnTo>
                  <a:lnTo>
                    <a:pt x="13057" y="13112"/>
                  </a:lnTo>
                  <a:lnTo>
                    <a:pt x="13002" y="12836"/>
                  </a:lnTo>
                  <a:lnTo>
                    <a:pt x="12836" y="12559"/>
                  </a:lnTo>
                  <a:lnTo>
                    <a:pt x="12559" y="12393"/>
                  </a:lnTo>
                  <a:lnTo>
                    <a:pt x="12283" y="12338"/>
                  </a:lnTo>
                  <a:close/>
                  <a:moveTo>
                    <a:pt x="11398" y="1826"/>
                  </a:moveTo>
                  <a:lnTo>
                    <a:pt x="12615" y="3099"/>
                  </a:lnTo>
                  <a:lnTo>
                    <a:pt x="12891" y="3265"/>
                  </a:lnTo>
                  <a:lnTo>
                    <a:pt x="13168" y="3320"/>
                  </a:lnTo>
                  <a:lnTo>
                    <a:pt x="13445" y="3265"/>
                  </a:lnTo>
                  <a:lnTo>
                    <a:pt x="13721" y="3099"/>
                  </a:lnTo>
                  <a:lnTo>
                    <a:pt x="14164" y="2601"/>
                  </a:lnTo>
                  <a:lnTo>
                    <a:pt x="14164" y="19198"/>
                  </a:lnTo>
                  <a:lnTo>
                    <a:pt x="13721" y="18755"/>
                  </a:lnTo>
                  <a:lnTo>
                    <a:pt x="13445" y="18589"/>
                  </a:lnTo>
                  <a:lnTo>
                    <a:pt x="13168" y="18534"/>
                  </a:lnTo>
                  <a:lnTo>
                    <a:pt x="12891" y="18589"/>
                  </a:lnTo>
                  <a:lnTo>
                    <a:pt x="12615" y="18755"/>
                  </a:lnTo>
                  <a:lnTo>
                    <a:pt x="11398" y="19972"/>
                  </a:lnTo>
                  <a:lnTo>
                    <a:pt x="10181" y="18755"/>
                  </a:lnTo>
                  <a:lnTo>
                    <a:pt x="9904" y="18589"/>
                  </a:lnTo>
                  <a:lnTo>
                    <a:pt x="9627" y="18534"/>
                  </a:lnTo>
                  <a:lnTo>
                    <a:pt x="9351" y="18589"/>
                  </a:lnTo>
                  <a:lnTo>
                    <a:pt x="9074" y="18755"/>
                  </a:lnTo>
                  <a:lnTo>
                    <a:pt x="7857" y="19972"/>
                  </a:lnTo>
                  <a:lnTo>
                    <a:pt x="6640" y="18755"/>
                  </a:lnTo>
                  <a:lnTo>
                    <a:pt x="6363" y="18589"/>
                  </a:lnTo>
                  <a:lnTo>
                    <a:pt x="6087" y="18534"/>
                  </a:lnTo>
                  <a:lnTo>
                    <a:pt x="5810" y="18589"/>
                  </a:lnTo>
                  <a:lnTo>
                    <a:pt x="5533" y="18755"/>
                  </a:lnTo>
                  <a:lnTo>
                    <a:pt x="4316" y="19972"/>
                  </a:lnTo>
                  <a:lnTo>
                    <a:pt x="3099" y="18755"/>
                  </a:lnTo>
                  <a:lnTo>
                    <a:pt x="2878" y="18589"/>
                  </a:lnTo>
                  <a:lnTo>
                    <a:pt x="2546" y="18534"/>
                  </a:lnTo>
                  <a:lnTo>
                    <a:pt x="2269" y="18589"/>
                  </a:lnTo>
                  <a:lnTo>
                    <a:pt x="1993" y="18755"/>
                  </a:lnTo>
                  <a:lnTo>
                    <a:pt x="1550" y="19198"/>
                  </a:lnTo>
                  <a:lnTo>
                    <a:pt x="1550" y="2601"/>
                  </a:lnTo>
                  <a:lnTo>
                    <a:pt x="1993" y="3099"/>
                  </a:lnTo>
                  <a:lnTo>
                    <a:pt x="2269" y="3265"/>
                  </a:lnTo>
                  <a:lnTo>
                    <a:pt x="2546" y="3320"/>
                  </a:lnTo>
                  <a:lnTo>
                    <a:pt x="2878" y="3265"/>
                  </a:lnTo>
                  <a:lnTo>
                    <a:pt x="3099" y="3099"/>
                  </a:lnTo>
                  <a:lnTo>
                    <a:pt x="4316" y="1826"/>
                  </a:lnTo>
                  <a:lnTo>
                    <a:pt x="5533" y="3099"/>
                  </a:lnTo>
                  <a:lnTo>
                    <a:pt x="5810" y="3265"/>
                  </a:lnTo>
                  <a:lnTo>
                    <a:pt x="6087" y="3320"/>
                  </a:lnTo>
                  <a:lnTo>
                    <a:pt x="6363" y="3265"/>
                  </a:lnTo>
                  <a:lnTo>
                    <a:pt x="6640" y="3099"/>
                  </a:lnTo>
                  <a:lnTo>
                    <a:pt x="7857" y="1826"/>
                  </a:lnTo>
                  <a:lnTo>
                    <a:pt x="9074" y="3099"/>
                  </a:lnTo>
                  <a:lnTo>
                    <a:pt x="9351" y="3265"/>
                  </a:lnTo>
                  <a:lnTo>
                    <a:pt x="9627" y="3320"/>
                  </a:lnTo>
                  <a:lnTo>
                    <a:pt x="9904" y="3265"/>
                  </a:lnTo>
                  <a:lnTo>
                    <a:pt x="10181" y="3099"/>
                  </a:lnTo>
                  <a:lnTo>
                    <a:pt x="11398" y="1826"/>
                  </a:lnTo>
                  <a:close/>
                  <a:moveTo>
                    <a:pt x="720" y="1"/>
                  </a:moveTo>
                  <a:lnTo>
                    <a:pt x="499" y="56"/>
                  </a:lnTo>
                  <a:lnTo>
                    <a:pt x="333" y="167"/>
                  </a:lnTo>
                  <a:lnTo>
                    <a:pt x="167" y="332"/>
                  </a:lnTo>
                  <a:lnTo>
                    <a:pt x="56" y="554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00"/>
                  </a:lnTo>
                  <a:lnTo>
                    <a:pt x="167" y="21466"/>
                  </a:lnTo>
                  <a:lnTo>
                    <a:pt x="333" y="21632"/>
                  </a:lnTo>
                  <a:lnTo>
                    <a:pt x="499" y="21798"/>
                  </a:lnTo>
                  <a:lnTo>
                    <a:pt x="720" y="21853"/>
                  </a:lnTo>
                  <a:lnTo>
                    <a:pt x="941" y="21798"/>
                  </a:lnTo>
                  <a:lnTo>
                    <a:pt x="1163" y="21743"/>
                  </a:lnTo>
                  <a:lnTo>
                    <a:pt x="1329" y="21632"/>
                  </a:lnTo>
                  <a:lnTo>
                    <a:pt x="2546" y="20415"/>
                  </a:lnTo>
                  <a:lnTo>
                    <a:pt x="3763" y="21632"/>
                  </a:lnTo>
                  <a:lnTo>
                    <a:pt x="4040" y="21798"/>
                  </a:lnTo>
                  <a:lnTo>
                    <a:pt x="4316" y="21853"/>
                  </a:lnTo>
                  <a:lnTo>
                    <a:pt x="4593" y="21798"/>
                  </a:lnTo>
                  <a:lnTo>
                    <a:pt x="4869" y="21632"/>
                  </a:lnTo>
                  <a:lnTo>
                    <a:pt x="6087" y="20415"/>
                  </a:lnTo>
                  <a:lnTo>
                    <a:pt x="7304" y="21632"/>
                  </a:lnTo>
                  <a:lnTo>
                    <a:pt x="7580" y="21798"/>
                  </a:lnTo>
                  <a:lnTo>
                    <a:pt x="7857" y="21853"/>
                  </a:lnTo>
                  <a:lnTo>
                    <a:pt x="8134" y="21798"/>
                  </a:lnTo>
                  <a:lnTo>
                    <a:pt x="8410" y="21632"/>
                  </a:lnTo>
                  <a:lnTo>
                    <a:pt x="9627" y="20415"/>
                  </a:lnTo>
                  <a:lnTo>
                    <a:pt x="10844" y="21632"/>
                  </a:lnTo>
                  <a:lnTo>
                    <a:pt x="11121" y="21798"/>
                  </a:lnTo>
                  <a:lnTo>
                    <a:pt x="11398" y="21853"/>
                  </a:lnTo>
                  <a:lnTo>
                    <a:pt x="11674" y="21798"/>
                  </a:lnTo>
                  <a:lnTo>
                    <a:pt x="11951" y="21632"/>
                  </a:lnTo>
                  <a:lnTo>
                    <a:pt x="13168" y="20415"/>
                  </a:lnTo>
                  <a:lnTo>
                    <a:pt x="14385" y="21632"/>
                  </a:lnTo>
                  <a:lnTo>
                    <a:pt x="14606" y="21798"/>
                  </a:lnTo>
                  <a:lnTo>
                    <a:pt x="14938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15547" y="21466"/>
                  </a:lnTo>
                  <a:lnTo>
                    <a:pt x="15658" y="21300"/>
                  </a:lnTo>
                  <a:lnTo>
                    <a:pt x="15713" y="21079"/>
                  </a:lnTo>
                  <a:lnTo>
                    <a:pt x="15713" y="775"/>
                  </a:lnTo>
                  <a:lnTo>
                    <a:pt x="15658" y="554"/>
                  </a:lnTo>
                  <a:lnTo>
                    <a:pt x="15547" y="332"/>
                  </a:lnTo>
                  <a:lnTo>
                    <a:pt x="15436" y="167"/>
                  </a:lnTo>
                  <a:lnTo>
                    <a:pt x="15215" y="56"/>
                  </a:lnTo>
                  <a:lnTo>
                    <a:pt x="14994" y="1"/>
                  </a:lnTo>
                  <a:lnTo>
                    <a:pt x="14772" y="1"/>
                  </a:lnTo>
                  <a:lnTo>
                    <a:pt x="14551" y="56"/>
                  </a:lnTo>
                  <a:lnTo>
                    <a:pt x="14385" y="222"/>
                  </a:lnTo>
                  <a:lnTo>
                    <a:pt x="13168" y="1439"/>
                  </a:lnTo>
                  <a:lnTo>
                    <a:pt x="11951" y="222"/>
                  </a:lnTo>
                  <a:lnTo>
                    <a:pt x="11674" y="56"/>
                  </a:lnTo>
                  <a:lnTo>
                    <a:pt x="11398" y="1"/>
                  </a:lnTo>
                  <a:lnTo>
                    <a:pt x="11121" y="56"/>
                  </a:lnTo>
                  <a:lnTo>
                    <a:pt x="10844" y="222"/>
                  </a:lnTo>
                  <a:lnTo>
                    <a:pt x="9627" y="1439"/>
                  </a:lnTo>
                  <a:lnTo>
                    <a:pt x="8410" y="222"/>
                  </a:lnTo>
                  <a:lnTo>
                    <a:pt x="8134" y="56"/>
                  </a:lnTo>
                  <a:lnTo>
                    <a:pt x="7857" y="1"/>
                  </a:lnTo>
                  <a:lnTo>
                    <a:pt x="7580" y="56"/>
                  </a:lnTo>
                  <a:lnTo>
                    <a:pt x="7304" y="222"/>
                  </a:lnTo>
                  <a:lnTo>
                    <a:pt x="6087" y="1439"/>
                  </a:lnTo>
                  <a:lnTo>
                    <a:pt x="4869" y="222"/>
                  </a:lnTo>
                  <a:lnTo>
                    <a:pt x="4593" y="56"/>
                  </a:lnTo>
                  <a:lnTo>
                    <a:pt x="4316" y="1"/>
                  </a:lnTo>
                  <a:lnTo>
                    <a:pt x="4040" y="56"/>
                  </a:lnTo>
                  <a:lnTo>
                    <a:pt x="3763" y="222"/>
                  </a:lnTo>
                  <a:lnTo>
                    <a:pt x="2546" y="1439"/>
                  </a:lnTo>
                  <a:lnTo>
                    <a:pt x="1329" y="222"/>
                  </a:lnTo>
                  <a:lnTo>
                    <a:pt x="1163" y="56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"/>
            <p:cNvSpPr/>
            <p:nvPr/>
          </p:nvSpPr>
          <p:spPr>
            <a:xfrm rot="4182644">
              <a:off x="3119409" y="4732025"/>
              <a:ext cx="230814" cy="230814"/>
            </a:xfrm>
            <a:custGeom>
              <a:avLst/>
              <a:gdLst/>
              <a:ahLst/>
              <a:cxnLst/>
              <a:rect l="l" t="t" r="r" b="b"/>
              <a:pathLst>
                <a:path w="19641" h="19641" extrusionOk="0">
                  <a:moveTo>
                    <a:pt x="16377" y="1826"/>
                  </a:moveTo>
                  <a:lnTo>
                    <a:pt x="17760" y="3264"/>
                  </a:lnTo>
                  <a:lnTo>
                    <a:pt x="13887" y="7137"/>
                  </a:lnTo>
                  <a:lnTo>
                    <a:pt x="12504" y="5754"/>
                  </a:lnTo>
                  <a:lnTo>
                    <a:pt x="16377" y="1826"/>
                  </a:lnTo>
                  <a:close/>
                  <a:moveTo>
                    <a:pt x="11397" y="6860"/>
                  </a:moveTo>
                  <a:lnTo>
                    <a:pt x="12780" y="8243"/>
                  </a:lnTo>
                  <a:lnTo>
                    <a:pt x="5146" y="15878"/>
                  </a:lnTo>
                  <a:lnTo>
                    <a:pt x="3763" y="14495"/>
                  </a:lnTo>
                  <a:lnTo>
                    <a:pt x="11397" y="6860"/>
                  </a:lnTo>
                  <a:close/>
                  <a:moveTo>
                    <a:pt x="2933" y="15823"/>
                  </a:moveTo>
                  <a:lnTo>
                    <a:pt x="3763" y="16708"/>
                  </a:lnTo>
                  <a:lnTo>
                    <a:pt x="2269" y="17372"/>
                  </a:lnTo>
                  <a:lnTo>
                    <a:pt x="2933" y="15823"/>
                  </a:lnTo>
                  <a:close/>
                  <a:moveTo>
                    <a:pt x="16377" y="0"/>
                  </a:moveTo>
                  <a:lnTo>
                    <a:pt x="16100" y="56"/>
                  </a:lnTo>
                  <a:lnTo>
                    <a:pt x="15823" y="222"/>
                  </a:lnTo>
                  <a:lnTo>
                    <a:pt x="15325" y="719"/>
                  </a:lnTo>
                  <a:lnTo>
                    <a:pt x="14883" y="443"/>
                  </a:lnTo>
                  <a:lnTo>
                    <a:pt x="14495" y="277"/>
                  </a:lnTo>
                  <a:lnTo>
                    <a:pt x="13998" y="111"/>
                  </a:lnTo>
                  <a:lnTo>
                    <a:pt x="13555" y="111"/>
                  </a:lnTo>
                  <a:lnTo>
                    <a:pt x="13112" y="166"/>
                  </a:lnTo>
                  <a:lnTo>
                    <a:pt x="12614" y="277"/>
                  </a:lnTo>
                  <a:lnTo>
                    <a:pt x="12227" y="498"/>
                  </a:lnTo>
                  <a:lnTo>
                    <a:pt x="11840" y="830"/>
                  </a:lnTo>
                  <a:lnTo>
                    <a:pt x="6861" y="5809"/>
                  </a:lnTo>
                  <a:lnTo>
                    <a:pt x="6639" y="6086"/>
                  </a:lnTo>
                  <a:lnTo>
                    <a:pt x="6584" y="6362"/>
                  </a:lnTo>
                  <a:lnTo>
                    <a:pt x="6639" y="6639"/>
                  </a:lnTo>
                  <a:lnTo>
                    <a:pt x="6861" y="6916"/>
                  </a:lnTo>
                  <a:lnTo>
                    <a:pt x="7082" y="7082"/>
                  </a:lnTo>
                  <a:lnTo>
                    <a:pt x="7359" y="7137"/>
                  </a:lnTo>
                  <a:lnTo>
                    <a:pt x="7691" y="7082"/>
                  </a:lnTo>
                  <a:lnTo>
                    <a:pt x="7912" y="6916"/>
                  </a:lnTo>
                  <a:lnTo>
                    <a:pt x="12946" y="1937"/>
                  </a:lnTo>
                  <a:lnTo>
                    <a:pt x="13057" y="1826"/>
                  </a:lnTo>
                  <a:lnTo>
                    <a:pt x="13223" y="1715"/>
                  </a:lnTo>
                  <a:lnTo>
                    <a:pt x="13555" y="1660"/>
                  </a:lnTo>
                  <a:lnTo>
                    <a:pt x="13887" y="1715"/>
                  </a:lnTo>
                  <a:lnTo>
                    <a:pt x="14219" y="1826"/>
                  </a:lnTo>
                  <a:lnTo>
                    <a:pt x="10844" y="5201"/>
                  </a:lnTo>
                  <a:lnTo>
                    <a:pt x="2103" y="13942"/>
                  </a:lnTo>
                  <a:lnTo>
                    <a:pt x="1937" y="14163"/>
                  </a:lnTo>
                  <a:lnTo>
                    <a:pt x="56" y="18534"/>
                  </a:lnTo>
                  <a:lnTo>
                    <a:pt x="1" y="18755"/>
                  </a:lnTo>
                  <a:lnTo>
                    <a:pt x="1" y="19032"/>
                  </a:lnTo>
                  <a:lnTo>
                    <a:pt x="111" y="19198"/>
                  </a:lnTo>
                  <a:lnTo>
                    <a:pt x="222" y="19419"/>
                  </a:lnTo>
                  <a:lnTo>
                    <a:pt x="498" y="19585"/>
                  </a:lnTo>
                  <a:lnTo>
                    <a:pt x="775" y="19640"/>
                  </a:lnTo>
                  <a:lnTo>
                    <a:pt x="1052" y="19585"/>
                  </a:lnTo>
                  <a:lnTo>
                    <a:pt x="5422" y="17704"/>
                  </a:lnTo>
                  <a:lnTo>
                    <a:pt x="5478" y="17649"/>
                  </a:lnTo>
                  <a:lnTo>
                    <a:pt x="5699" y="17538"/>
                  </a:lnTo>
                  <a:lnTo>
                    <a:pt x="14440" y="8797"/>
                  </a:lnTo>
                  <a:lnTo>
                    <a:pt x="19419" y="3818"/>
                  </a:lnTo>
                  <a:lnTo>
                    <a:pt x="19585" y="3541"/>
                  </a:lnTo>
                  <a:lnTo>
                    <a:pt x="19641" y="3264"/>
                  </a:lnTo>
                  <a:lnTo>
                    <a:pt x="19585" y="2932"/>
                  </a:lnTo>
                  <a:lnTo>
                    <a:pt x="19419" y="2711"/>
                  </a:lnTo>
                  <a:lnTo>
                    <a:pt x="16930" y="222"/>
                  </a:lnTo>
                  <a:lnTo>
                    <a:pt x="16653" y="56"/>
                  </a:lnTo>
                  <a:lnTo>
                    <a:pt x="1637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"/>
            <p:cNvSpPr/>
            <p:nvPr/>
          </p:nvSpPr>
          <p:spPr>
            <a:xfrm rot="-4905368">
              <a:off x="47576" y="2593779"/>
              <a:ext cx="248366" cy="248355"/>
            </a:xfrm>
            <a:custGeom>
              <a:avLst/>
              <a:gdLst/>
              <a:ahLst/>
              <a:cxnLst/>
              <a:rect l="l" t="t" r="r" b="b"/>
              <a:pathLst>
                <a:path w="21135" h="21134" extrusionOk="0">
                  <a:moveTo>
                    <a:pt x="17317" y="1549"/>
                  </a:moveTo>
                  <a:lnTo>
                    <a:pt x="17483" y="1604"/>
                  </a:lnTo>
                  <a:lnTo>
                    <a:pt x="17649" y="1715"/>
                  </a:lnTo>
                  <a:lnTo>
                    <a:pt x="17815" y="1826"/>
                  </a:lnTo>
                  <a:lnTo>
                    <a:pt x="19309" y="3319"/>
                  </a:lnTo>
                  <a:lnTo>
                    <a:pt x="19419" y="3485"/>
                  </a:lnTo>
                  <a:lnTo>
                    <a:pt x="19530" y="3651"/>
                  </a:lnTo>
                  <a:lnTo>
                    <a:pt x="19585" y="3817"/>
                  </a:lnTo>
                  <a:lnTo>
                    <a:pt x="19585" y="4039"/>
                  </a:lnTo>
                  <a:lnTo>
                    <a:pt x="19585" y="4205"/>
                  </a:lnTo>
                  <a:lnTo>
                    <a:pt x="19530" y="4426"/>
                  </a:lnTo>
                  <a:lnTo>
                    <a:pt x="19419" y="4592"/>
                  </a:lnTo>
                  <a:lnTo>
                    <a:pt x="19309" y="4703"/>
                  </a:lnTo>
                  <a:lnTo>
                    <a:pt x="17151" y="6915"/>
                  </a:lnTo>
                  <a:lnTo>
                    <a:pt x="14219" y="4039"/>
                  </a:lnTo>
                  <a:lnTo>
                    <a:pt x="16432" y="1826"/>
                  </a:lnTo>
                  <a:lnTo>
                    <a:pt x="16598" y="1715"/>
                  </a:lnTo>
                  <a:lnTo>
                    <a:pt x="16764" y="1604"/>
                  </a:lnTo>
                  <a:lnTo>
                    <a:pt x="16930" y="1549"/>
                  </a:lnTo>
                  <a:close/>
                  <a:moveTo>
                    <a:pt x="13168" y="5090"/>
                  </a:moveTo>
                  <a:lnTo>
                    <a:pt x="14053" y="6030"/>
                  </a:lnTo>
                  <a:lnTo>
                    <a:pt x="5312" y="14716"/>
                  </a:lnTo>
                  <a:lnTo>
                    <a:pt x="3763" y="14716"/>
                  </a:lnTo>
                  <a:lnTo>
                    <a:pt x="3652" y="14606"/>
                  </a:lnTo>
                  <a:lnTo>
                    <a:pt x="13168" y="5090"/>
                  </a:lnTo>
                  <a:close/>
                  <a:moveTo>
                    <a:pt x="15160" y="7081"/>
                  </a:moveTo>
                  <a:lnTo>
                    <a:pt x="16045" y="8022"/>
                  </a:lnTo>
                  <a:lnTo>
                    <a:pt x="6529" y="17482"/>
                  </a:lnTo>
                  <a:lnTo>
                    <a:pt x="6418" y="17372"/>
                  </a:lnTo>
                  <a:lnTo>
                    <a:pt x="6418" y="15823"/>
                  </a:lnTo>
                  <a:lnTo>
                    <a:pt x="15160" y="7081"/>
                  </a:lnTo>
                  <a:close/>
                  <a:moveTo>
                    <a:pt x="2933" y="16044"/>
                  </a:moveTo>
                  <a:lnTo>
                    <a:pt x="3154" y="16210"/>
                  </a:lnTo>
                  <a:lnTo>
                    <a:pt x="3431" y="16265"/>
                  </a:lnTo>
                  <a:lnTo>
                    <a:pt x="4869" y="16265"/>
                  </a:lnTo>
                  <a:lnTo>
                    <a:pt x="4869" y="17704"/>
                  </a:lnTo>
                  <a:lnTo>
                    <a:pt x="4925" y="17980"/>
                  </a:lnTo>
                  <a:lnTo>
                    <a:pt x="5090" y="18202"/>
                  </a:lnTo>
                  <a:lnTo>
                    <a:pt x="3707" y="18644"/>
                  </a:lnTo>
                  <a:lnTo>
                    <a:pt x="2490" y="17427"/>
                  </a:lnTo>
                  <a:lnTo>
                    <a:pt x="2933" y="16044"/>
                  </a:lnTo>
                  <a:close/>
                  <a:moveTo>
                    <a:pt x="1992" y="19087"/>
                  </a:moveTo>
                  <a:lnTo>
                    <a:pt x="2048" y="19142"/>
                  </a:lnTo>
                  <a:lnTo>
                    <a:pt x="1937" y="19197"/>
                  </a:lnTo>
                  <a:lnTo>
                    <a:pt x="1992" y="19087"/>
                  </a:lnTo>
                  <a:close/>
                  <a:moveTo>
                    <a:pt x="17151" y="0"/>
                  </a:moveTo>
                  <a:lnTo>
                    <a:pt x="16653" y="55"/>
                  </a:lnTo>
                  <a:lnTo>
                    <a:pt x="16155" y="221"/>
                  </a:lnTo>
                  <a:lnTo>
                    <a:pt x="15713" y="443"/>
                  </a:lnTo>
                  <a:lnTo>
                    <a:pt x="15325" y="775"/>
                  </a:lnTo>
                  <a:lnTo>
                    <a:pt x="12615" y="3485"/>
                  </a:lnTo>
                  <a:lnTo>
                    <a:pt x="1992" y="14052"/>
                  </a:lnTo>
                  <a:lnTo>
                    <a:pt x="1882" y="14218"/>
                  </a:lnTo>
                  <a:lnTo>
                    <a:pt x="1826" y="14384"/>
                  </a:lnTo>
                  <a:lnTo>
                    <a:pt x="56" y="20138"/>
                  </a:lnTo>
                  <a:lnTo>
                    <a:pt x="1" y="20359"/>
                  </a:lnTo>
                  <a:lnTo>
                    <a:pt x="56" y="20525"/>
                  </a:lnTo>
                  <a:lnTo>
                    <a:pt x="111" y="20746"/>
                  </a:lnTo>
                  <a:lnTo>
                    <a:pt x="222" y="20912"/>
                  </a:lnTo>
                  <a:lnTo>
                    <a:pt x="499" y="21078"/>
                  </a:lnTo>
                  <a:lnTo>
                    <a:pt x="775" y="21134"/>
                  </a:lnTo>
                  <a:lnTo>
                    <a:pt x="996" y="21078"/>
                  </a:lnTo>
                  <a:lnTo>
                    <a:pt x="6750" y="19308"/>
                  </a:lnTo>
                  <a:lnTo>
                    <a:pt x="6806" y="19308"/>
                  </a:lnTo>
                  <a:lnTo>
                    <a:pt x="6916" y="19253"/>
                  </a:lnTo>
                  <a:lnTo>
                    <a:pt x="7082" y="19142"/>
                  </a:lnTo>
                  <a:lnTo>
                    <a:pt x="17649" y="8520"/>
                  </a:lnTo>
                  <a:lnTo>
                    <a:pt x="20415" y="5809"/>
                  </a:lnTo>
                  <a:lnTo>
                    <a:pt x="20692" y="5422"/>
                  </a:lnTo>
                  <a:lnTo>
                    <a:pt x="20969" y="4979"/>
                  </a:lnTo>
                  <a:lnTo>
                    <a:pt x="21079" y="4537"/>
                  </a:lnTo>
                  <a:lnTo>
                    <a:pt x="21135" y="4039"/>
                  </a:lnTo>
                  <a:lnTo>
                    <a:pt x="21079" y="3541"/>
                  </a:lnTo>
                  <a:lnTo>
                    <a:pt x="20969" y="3043"/>
                  </a:lnTo>
                  <a:lnTo>
                    <a:pt x="20692" y="2600"/>
                  </a:lnTo>
                  <a:lnTo>
                    <a:pt x="20415" y="2213"/>
                  </a:lnTo>
                  <a:lnTo>
                    <a:pt x="18922" y="775"/>
                  </a:lnTo>
                  <a:lnTo>
                    <a:pt x="18534" y="443"/>
                  </a:lnTo>
                  <a:lnTo>
                    <a:pt x="18092" y="221"/>
                  </a:lnTo>
                  <a:lnTo>
                    <a:pt x="17594" y="55"/>
                  </a:lnTo>
                  <a:lnTo>
                    <a:pt x="1715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-54609" y="3124075"/>
              <a:ext cx="252291" cy="230173"/>
            </a:xfrm>
            <a:custGeom>
              <a:avLst/>
              <a:gdLst/>
              <a:ahLst/>
              <a:cxnLst/>
              <a:rect l="l" t="t" r="r" b="b"/>
              <a:pathLst>
                <a:path w="21467" h="19585" extrusionOk="0">
                  <a:moveTo>
                    <a:pt x="15823" y="0"/>
                  </a:moveTo>
                  <a:lnTo>
                    <a:pt x="15270" y="55"/>
                  </a:lnTo>
                  <a:lnTo>
                    <a:pt x="14716" y="111"/>
                  </a:lnTo>
                  <a:lnTo>
                    <a:pt x="14163" y="277"/>
                  </a:lnTo>
                  <a:lnTo>
                    <a:pt x="13665" y="443"/>
                  </a:lnTo>
                  <a:lnTo>
                    <a:pt x="13167" y="664"/>
                  </a:lnTo>
                  <a:lnTo>
                    <a:pt x="12725" y="941"/>
                  </a:lnTo>
                  <a:lnTo>
                    <a:pt x="12282" y="1272"/>
                  </a:lnTo>
                  <a:lnTo>
                    <a:pt x="11840" y="1660"/>
                  </a:lnTo>
                  <a:lnTo>
                    <a:pt x="1273" y="12282"/>
                  </a:lnTo>
                  <a:lnTo>
                    <a:pt x="941" y="12559"/>
                  </a:lnTo>
                  <a:lnTo>
                    <a:pt x="719" y="12946"/>
                  </a:lnTo>
                  <a:lnTo>
                    <a:pt x="498" y="13278"/>
                  </a:lnTo>
                  <a:lnTo>
                    <a:pt x="332" y="13665"/>
                  </a:lnTo>
                  <a:lnTo>
                    <a:pt x="166" y="14052"/>
                  </a:lnTo>
                  <a:lnTo>
                    <a:pt x="56" y="14495"/>
                  </a:lnTo>
                  <a:lnTo>
                    <a:pt x="0" y="14882"/>
                  </a:lnTo>
                  <a:lnTo>
                    <a:pt x="0" y="15325"/>
                  </a:lnTo>
                  <a:lnTo>
                    <a:pt x="0" y="15712"/>
                  </a:lnTo>
                  <a:lnTo>
                    <a:pt x="56" y="16099"/>
                  </a:lnTo>
                  <a:lnTo>
                    <a:pt x="166" y="16542"/>
                  </a:lnTo>
                  <a:lnTo>
                    <a:pt x="332" y="16929"/>
                  </a:lnTo>
                  <a:lnTo>
                    <a:pt x="498" y="17316"/>
                  </a:lnTo>
                  <a:lnTo>
                    <a:pt x="719" y="17648"/>
                  </a:lnTo>
                  <a:lnTo>
                    <a:pt x="941" y="18036"/>
                  </a:lnTo>
                  <a:lnTo>
                    <a:pt x="1273" y="18368"/>
                  </a:lnTo>
                  <a:lnTo>
                    <a:pt x="1605" y="18644"/>
                  </a:lnTo>
                  <a:lnTo>
                    <a:pt x="1937" y="18921"/>
                  </a:lnTo>
                  <a:lnTo>
                    <a:pt x="2324" y="19087"/>
                  </a:lnTo>
                  <a:lnTo>
                    <a:pt x="2656" y="19308"/>
                  </a:lnTo>
                  <a:lnTo>
                    <a:pt x="3098" y="19419"/>
                  </a:lnTo>
                  <a:lnTo>
                    <a:pt x="3486" y="19529"/>
                  </a:lnTo>
                  <a:lnTo>
                    <a:pt x="3873" y="19585"/>
                  </a:lnTo>
                  <a:lnTo>
                    <a:pt x="4703" y="19585"/>
                  </a:lnTo>
                  <a:lnTo>
                    <a:pt x="5145" y="19529"/>
                  </a:lnTo>
                  <a:lnTo>
                    <a:pt x="5533" y="19419"/>
                  </a:lnTo>
                  <a:lnTo>
                    <a:pt x="5920" y="19308"/>
                  </a:lnTo>
                  <a:lnTo>
                    <a:pt x="6307" y="19087"/>
                  </a:lnTo>
                  <a:lnTo>
                    <a:pt x="6694" y="18921"/>
                  </a:lnTo>
                  <a:lnTo>
                    <a:pt x="7026" y="18644"/>
                  </a:lnTo>
                  <a:lnTo>
                    <a:pt x="7358" y="18368"/>
                  </a:lnTo>
                  <a:lnTo>
                    <a:pt x="17483" y="8188"/>
                  </a:lnTo>
                  <a:lnTo>
                    <a:pt x="17815" y="7801"/>
                  </a:lnTo>
                  <a:lnTo>
                    <a:pt x="18036" y="7358"/>
                  </a:lnTo>
                  <a:lnTo>
                    <a:pt x="18202" y="6860"/>
                  </a:lnTo>
                  <a:lnTo>
                    <a:pt x="18202" y="6362"/>
                  </a:lnTo>
                  <a:lnTo>
                    <a:pt x="18202" y="5920"/>
                  </a:lnTo>
                  <a:lnTo>
                    <a:pt x="18036" y="5422"/>
                  </a:lnTo>
                  <a:lnTo>
                    <a:pt x="17815" y="4979"/>
                  </a:lnTo>
                  <a:lnTo>
                    <a:pt x="17483" y="4592"/>
                  </a:lnTo>
                  <a:lnTo>
                    <a:pt x="17095" y="4260"/>
                  </a:lnTo>
                  <a:lnTo>
                    <a:pt x="16653" y="4039"/>
                  </a:lnTo>
                  <a:lnTo>
                    <a:pt x="16155" y="3928"/>
                  </a:lnTo>
                  <a:lnTo>
                    <a:pt x="15657" y="3873"/>
                  </a:lnTo>
                  <a:lnTo>
                    <a:pt x="15214" y="3928"/>
                  </a:lnTo>
                  <a:lnTo>
                    <a:pt x="14716" y="4039"/>
                  </a:lnTo>
                  <a:lnTo>
                    <a:pt x="14274" y="4260"/>
                  </a:lnTo>
                  <a:lnTo>
                    <a:pt x="13887" y="4592"/>
                  </a:lnTo>
                  <a:lnTo>
                    <a:pt x="6362" y="12116"/>
                  </a:lnTo>
                  <a:lnTo>
                    <a:pt x="6197" y="12337"/>
                  </a:lnTo>
                  <a:lnTo>
                    <a:pt x="6141" y="12614"/>
                  </a:lnTo>
                  <a:lnTo>
                    <a:pt x="6197" y="12946"/>
                  </a:lnTo>
                  <a:lnTo>
                    <a:pt x="6362" y="13167"/>
                  </a:lnTo>
                  <a:lnTo>
                    <a:pt x="6639" y="13333"/>
                  </a:lnTo>
                  <a:lnTo>
                    <a:pt x="6916" y="13388"/>
                  </a:lnTo>
                  <a:lnTo>
                    <a:pt x="7248" y="13333"/>
                  </a:lnTo>
                  <a:lnTo>
                    <a:pt x="7469" y="13167"/>
                  </a:lnTo>
                  <a:lnTo>
                    <a:pt x="14993" y="5698"/>
                  </a:lnTo>
                  <a:lnTo>
                    <a:pt x="15159" y="5532"/>
                  </a:lnTo>
                  <a:lnTo>
                    <a:pt x="15325" y="5477"/>
                  </a:lnTo>
                  <a:lnTo>
                    <a:pt x="15491" y="5422"/>
                  </a:lnTo>
                  <a:lnTo>
                    <a:pt x="15878" y="5422"/>
                  </a:lnTo>
                  <a:lnTo>
                    <a:pt x="16044" y="5477"/>
                  </a:lnTo>
                  <a:lnTo>
                    <a:pt x="16210" y="5532"/>
                  </a:lnTo>
                  <a:lnTo>
                    <a:pt x="16376" y="5698"/>
                  </a:lnTo>
                  <a:lnTo>
                    <a:pt x="16487" y="5809"/>
                  </a:lnTo>
                  <a:lnTo>
                    <a:pt x="16597" y="6030"/>
                  </a:lnTo>
                  <a:lnTo>
                    <a:pt x="16653" y="6196"/>
                  </a:lnTo>
                  <a:lnTo>
                    <a:pt x="16653" y="6362"/>
                  </a:lnTo>
                  <a:lnTo>
                    <a:pt x="16653" y="6584"/>
                  </a:lnTo>
                  <a:lnTo>
                    <a:pt x="16597" y="6750"/>
                  </a:lnTo>
                  <a:lnTo>
                    <a:pt x="16487" y="6916"/>
                  </a:lnTo>
                  <a:lnTo>
                    <a:pt x="16376" y="7082"/>
                  </a:lnTo>
                  <a:lnTo>
                    <a:pt x="6252" y="17261"/>
                  </a:lnTo>
                  <a:lnTo>
                    <a:pt x="5809" y="17593"/>
                  </a:lnTo>
                  <a:lnTo>
                    <a:pt x="5367" y="17870"/>
                  </a:lnTo>
                  <a:lnTo>
                    <a:pt x="4813" y="18036"/>
                  </a:lnTo>
                  <a:lnTo>
                    <a:pt x="3762" y="18036"/>
                  </a:lnTo>
                  <a:lnTo>
                    <a:pt x="3264" y="17870"/>
                  </a:lnTo>
                  <a:lnTo>
                    <a:pt x="2766" y="17593"/>
                  </a:lnTo>
                  <a:lnTo>
                    <a:pt x="2324" y="17261"/>
                  </a:lnTo>
                  <a:lnTo>
                    <a:pt x="1992" y="16819"/>
                  </a:lnTo>
                  <a:lnTo>
                    <a:pt x="1771" y="16321"/>
                  </a:lnTo>
                  <a:lnTo>
                    <a:pt x="1605" y="15823"/>
                  </a:lnTo>
                  <a:lnTo>
                    <a:pt x="1549" y="15325"/>
                  </a:lnTo>
                  <a:lnTo>
                    <a:pt x="1605" y="14772"/>
                  </a:lnTo>
                  <a:lnTo>
                    <a:pt x="1771" y="14274"/>
                  </a:lnTo>
                  <a:lnTo>
                    <a:pt x="1992" y="13776"/>
                  </a:lnTo>
                  <a:lnTo>
                    <a:pt x="2324" y="13333"/>
                  </a:lnTo>
                  <a:lnTo>
                    <a:pt x="12946" y="2766"/>
                  </a:lnTo>
                  <a:lnTo>
                    <a:pt x="13223" y="2490"/>
                  </a:lnTo>
                  <a:lnTo>
                    <a:pt x="13555" y="2268"/>
                  </a:lnTo>
                  <a:lnTo>
                    <a:pt x="13887" y="2047"/>
                  </a:lnTo>
                  <a:lnTo>
                    <a:pt x="14274" y="1881"/>
                  </a:lnTo>
                  <a:lnTo>
                    <a:pt x="14661" y="1715"/>
                  </a:lnTo>
                  <a:lnTo>
                    <a:pt x="15048" y="1660"/>
                  </a:lnTo>
                  <a:lnTo>
                    <a:pt x="15436" y="1604"/>
                  </a:lnTo>
                  <a:lnTo>
                    <a:pt x="15823" y="1549"/>
                  </a:lnTo>
                  <a:lnTo>
                    <a:pt x="16210" y="1604"/>
                  </a:lnTo>
                  <a:lnTo>
                    <a:pt x="16653" y="1660"/>
                  </a:lnTo>
                  <a:lnTo>
                    <a:pt x="17040" y="1715"/>
                  </a:lnTo>
                  <a:lnTo>
                    <a:pt x="17372" y="1881"/>
                  </a:lnTo>
                  <a:lnTo>
                    <a:pt x="17759" y="2047"/>
                  </a:lnTo>
                  <a:lnTo>
                    <a:pt x="18091" y="2268"/>
                  </a:lnTo>
                  <a:lnTo>
                    <a:pt x="18423" y="2490"/>
                  </a:lnTo>
                  <a:lnTo>
                    <a:pt x="18700" y="2766"/>
                  </a:lnTo>
                  <a:lnTo>
                    <a:pt x="18976" y="3043"/>
                  </a:lnTo>
                  <a:lnTo>
                    <a:pt x="19253" y="3375"/>
                  </a:lnTo>
                  <a:lnTo>
                    <a:pt x="19419" y="3707"/>
                  </a:lnTo>
                  <a:lnTo>
                    <a:pt x="19585" y="4094"/>
                  </a:lnTo>
                  <a:lnTo>
                    <a:pt x="19751" y="4481"/>
                  </a:lnTo>
                  <a:lnTo>
                    <a:pt x="19862" y="4869"/>
                  </a:lnTo>
                  <a:lnTo>
                    <a:pt x="19917" y="5256"/>
                  </a:lnTo>
                  <a:lnTo>
                    <a:pt x="19917" y="5643"/>
                  </a:lnTo>
                  <a:lnTo>
                    <a:pt x="19917" y="6030"/>
                  </a:lnTo>
                  <a:lnTo>
                    <a:pt x="19862" y="6473"/>
                  </a:lnTo>
                  <a:lnTo>
                    <a:pt x="19751" y="6860"/>
                  </a:lnTo>
                  <a:lnTo>
                    <a:pt x="19585" y="7192"/>
                  </a:lnTo>
                  <a:lnTo>
                    <a:pt x="19419" y="7579"/>
                  </a:lnTo>
                  <a:lnTo>
                    <a:pt x="19253" y="7911"/>
                  </a:lnTo>
                  <a:lnTo>
                    <a:pt x="18976" y="8243"/>
                  </a:lnTo>
                  <a:lnTo>
                    <a:pt x="18700" y="8520"/>
                  </a:lnTo>
                  <a:lnTo>
                    <a:pt x="11231" y="16044"/>
                  </a:lnTo>
                  <a:lnTo>
                    <a:pt x="11065" y="16265"/>
                  </a:lnTo>
                  <a:lnTo>
                    <a:pt x="11010" y="16597"/>
                  </a:lnTo>
                  <a:lnTo>
                    <a:pt x="11065" y="16874"/>
                  </a:lnTo>
                  <a:lnTo>
                    <a:pt x="11231" y="17150"/>
                  </a:lnTo>
                  <a:lnTo>
                    <a:pt x="11452" y="17316"/>
                  </a:lnTo>
                  <a:lnTo>
                    <a:pt x="11784" y="17372"/>
                  </a:lnTo>
                  <a:lnTo>
                    <a:pt x="12061" y="17316"/>
                  </a:lnTo>
                  <a:lnTo>
                    <a:pt x="12282" y="17150"/>
                  </a:lnTo>
                  <a:lnTo>
                    <a:pt x="19806" y="9626"/>
                  </a:lnTo>
                  <a:lnTo>
                    <a:pt x="20194" y="9184"/>
                  </a:lnTo>
                  <a:lnTo>
                    <a:pt x="20526" y="8741"/>
                  </a:lnTo>
                  <a:lnTo>
                    <a:pt x="20802" y="8299"/>
                  </a:lnTo>
                  <a:lnTo>
                    <a:pt x="21023" y="7801"/>
                  </a:lnTo>
                  <a:lnTo>
                    <a:pt x="21189" y="7303"/>
                  </a:lnTo>
                  <a:lnTo>
                    <a:pt x="21355" y="6750"/>
                  </a:lnTo>
                  <a:lnTo>
                    <a:pt x="21411" y="6196"/>
                  </a:lnTo>
                  <a:lnTo>
                    <a:pt x="21466" y="5643"/>
                  </a:lnTo>
                  <a:lnTo>
                    <a:pt x="21411" y="5090"/>
                  </a:lnTo>
                  <a:lnTo>
                    <a:pt x="21355" y="4537"/>
                  </a:lnTo>
                  <a:lnTo>
                    <a:pt x="21189" y="3983"/>
                  </a:lnTo>
                  <a:lnTo>
                    <a:pt x="21023" y="3485"/>
                  </a:lnTo>
                  <a:lnTo>
                    <a:pt x="20802" y="2988"/>
                  </a:lnTo>
                  <a:lnTo>
                    <a:pt x="20526" y="2545"/>
                  </a:lnTo>
                  <a:lnTo>
                    <a:pt x="20194" y="2102"/>
                  </a:lnTo>
                  <a:lnTo>
                    <a:pt x="19806" y="1660"/>
                  </a:lnTo>
                  <a:lnTo>
                    <a:pt x="19419" y="1272"/>
                  </a:lnTo>
                  <a:lnTo>
                    <a:pt x="18976" y="941"/>
                  </a:lnTo>
                  <a:lnTo>
                    <a:pt x="18479" y="664"/>
                  </a:lnTo>
                  <a:lnTo>
                    <a:pt x="17981" y="443"/>
                  </a:lnTo>
                  <a:lnTo>
                    <a:pt x="17483" y="277"/>
                  </a:lnTo>
                  <a:lnTo>
                    <a:pt x="16929" y="111"/>
                  </a:lnTo>
                  <a:lnTo>
                    <a:pt x="16376" y="55"/>
                  </a:lnTo>
                  <a:lnTo>
                    <a:pt x="15823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"/>
            <p:cNvSpPr/>
            <p:nvPr/>
          </p:nvSpPr>
          <p:spPr>
            <a:xfrm rot="5756751">
              <a:off x="4508674" y="4992510"/>
              <a:ext cx="264659" cy="215237"/>
            </a:xfrm>
            <a:custGeom>
              <a:avLst/>
              <a:gdLst/>
              <a:ahLst/>
              <a:cxnLst/>
              <a:rect l="l" t="t" r="r" b="b"/>
              <a:pathLst>
                <a:path w="22518" h="18313" extrusionOk="0">
                  <a:moveTo>
                    <a:pt x="3873" y="1549"/>
                  </a:moveTo>
                  <a:lnTo>
                    <a:pt x="4371" y="1605"/>
                  </a:lnTo>
                  <a:lnTo>
                    <a:pt x="4758" y="1715"/>
                  </a:lnTo>
                  <a:lnTo>
                    <a:pt x="5145" y="1936"/>
                  </a:lnTo>
                  <a:lnTo>
                    <a:pt x="5533" y="2213"/>
                  </a:lnTo>
                  <a:lnTo>
                    <a:pt x="5809" y="2545"/>
                  </a:lnTo>
                  <a:lnTo>
                    <a:pt x="6031" y="2932"/>
                  </a:lnTo>
                  <a:lnTo>
                    <a:pt x="6141" y="3375"/>
                  </a:lnTo>
                  <a:lnTo>
                    <a:pt x="6197" y="3873"/>
                  </a:lnTo>
                  <a:lnTo>
                    <a:pt x="6141" y="4315"/>
                  </a:lnTo>
                  <a:lnTo>
                    <a:pt x="6031" y="4758"/>
                  </a:lnTo>
                  <a:lnTo>
                    <a:pt x="5809" y="5145"/>
                  </a:lnTo>
                  <a:lnTo>
                    <a:pt x="5533" y="5477"/>
                  </a:lnTo>
                  <a:lnTo>
                    <a:pt x="5145" y="5754"/>
                  </a:lnTo>
                  <a:lnTo>
                    <a:pt x="4758" y="5975"/>
                  </a:lnTo>
                  <a:lnTo>
                    <a:pt x="4371" y="6141"/>
                  </a:lnTo>
                  <a:lnTo>
                    <a:pt x="3430" y="6141"/>
                  </a:lnTo>
                  <a:lnTo>
                    <a:pt x="2988" y="5975"/>
                  </a:lnTo>
                  <a:lnTo>
                    <a:pt x="2601" y="5754"/>
                  </a:lnTo>
                  <a:lnTo>
                    <a:pt x="2213" y="5477"/>
                  </a:lnTo>
                  <a:lnTo>
                    <a:pt x="1937" y="5145"/>
                  </a:lnTo>
                  <a:lnTo>
                    <a:pt x="1715" y="4758"/>
                  </a:lnTo>
                  <a:lnTo>
                    <a:pt x="1605" y="4315"/>
                  </a:lnTo>
                  <a:lnTo>
                    <a:pt x="1549" y="3873"/>
                  </a:lnTo>
                  <a:lnTo>
                    <a:pt x="1605" y="3375"/>
                  </a:lnTo>
                  <a:lnTo>
                    <a:pt x="1715" y="2932"/>
                  </a:lnTo>
                  <a:lnTo>
                    <a:pt x="1937" y="2545"/>
                  </a:lnTo>
                  <a:lnTo>
                    <a:pt x="2213" y="2213"/>
                  </a:lnTo>
                  <a:lnTo>
                    <a:pt x="2601" y="1936"/>
                  </a:lnTo>
                  <a:lnTo>
                    <a:pt x="2988" y="1715"/>
                  </a:lnTo>
                  <a:lnTo>
                    <a:pt x="3430" y="1605"/>
                  </a:lnTo>
                  <a:lnTo>
                    <a:pt x="3873" y="1549"/>
                  </a:lnTo>
                  <a:close/>
                  <a:moveTo>
                    <a:pt x="19806" y="3651"/>
                  </a:moveTo>
                  <a:lnTo>
                    <a:pt x="20249" y="3762"/>
                  </a:lnTo>
                  <a:lnTo>
                    <a:pt x="12725" y="8243"/>
                  </a:lnTo>
                  <a:lnTo>
                    <a:pt x="11895" y="7745"/>
                  </a:lnTo>
                  <a:lnTo>
                    <a:pt x="18700" y="3762"/>
                  </a:lnTo>
                  <a:lnTo>
                    <a:pt x="18977" y="3651"/>
                  </a:lnTo>
                  <a:close/>
                  <a:moveTo>
                    <a:pt x="10401" y="8631"/>
                  </a:moveTo>
                  <a:lnTo>
                    <a:pt x="10457" y="8686"/>
                  </a:lnTo>
                  <a:lnTo>
                    <a:pt x="12227" y="9737"/>
                  </a:lnTo>
                  <a:lnTo>
                    <a:pt x="12282" y="9792"/>
                  </a:lnTo>
                  <a:lnTo>
                    <a:pt x="20249" y="14550"/>
                  </a:lnTo>
                  <a:lnTo>
                    <a:pt x="20028" y="14606"/>
                  </a:lnTo>
                  <a:lnTo>
                    <a:pt x="19585" y="14661"/>
                  </a:lnTo>
                  <a:lnTo>
                    <a:pt x="19198" y="14661"/>
                  </a:lnTo>
                  <a:lnTo>
                    <a:pt x="18921" y="14606"/>
                  </a:lnTo>
                  <a:lnTo>
                    <a:pt x="18700" y="14495"/>
                  </a:lnTo>
                  <a:lnTo>
                    <a:pt x="9571" y="9129"/>
                  </a:lnTo>
                  <a:lnTo>
                    <a:pt x="10401" y="8631"/>
                  </a:lnTo>
                  <a:close/>
                  <a:moveTo>
                    <a:pt x="3873" y="12116"/>
                  </a:moveTo>
                  <a:lnTo>
                    <a:pt x="4371" y="12171"/>
                  </a:lnTo>
                  <a:lnTo>
                    <a:pt x="4758" y="12282"/>
                  </a:lnTo>
                  <a:lnTo>
                    <a:pt x="5145" y="12503"/>
                  </a:lnTo>
                  <a:lnTo>
                    <a:pt x="5533" y="12780"/>
                  </a:lnTo>
                  <a:lnTo>
                    <a:pt x="5809" y="13167"/>
                  </a:lnTo>
                  <a:lnTo>
                    <a:pt x="6031" y="13554"/>
                  </a:lnTo>
                  <a:lnTo>
                    <a:pt x="6141" y="13997"/>
                  </a:lnTo>
                  <a:lnTo>
                    <a:pt x="6197" y="14440"/>
                  </a:lnTo>
                  <a:lnTo>
                    <a:pt x="6141" y="14882"/>
                  </a:lnTo>
                  <a:lnTo>
                    <a:pt x="6031" y="15325"/>
                  </a:lnTo>
                  <a:lnTo>
                    <a:pt x="5809" y="15712"/>
                  </a:lnTo>
                  <a:lnTo>
                    <a:pt x="5533" y="16099"/>
                  </a:lnTo>
                  <a:lnTo>
                    <a:pt x="5145" y="16376"/>
                  </a:lnTo>
                  <a:lnTo>
                    <a:pt x="4758" y="16597"/>
                  </a:lnTo>
                  <a:lnTo>
                    <a:pt x="4371" y="16708"/>
                  </a:lnTo>
                  <a:lnTo>
                    <a:pt x="3873" y="16763"/>
                  </a:lnTo>
                  <a:lnTo>
                    <a:pt x="3430" y="16708"/>
                  </a:lnTo>
                  <a:lnTo>
                    <a:pt x="2988" y="16597"/>
                  </a:lnTo>
                  <a:lnTo>
                    <a:pt x="2601" y="16376"/>
                  </a:lnTo>
                  <a:lnTo>
                    <a:pt x="2213" y="16099"/>
                  </a:lnTo>
                  <a:lnTo>
                    <a:pt x="1937" y="15712"/>
                  </a:lnTo>
                  <a:lnTo>
                    <a:pt x="1715" y="15325"/>
                  </a:lnTo>
                  <a:lnTo>
                    <a:pt x="1605" y="14882"/>
                  </a:lnTo>
                  <a:lnTo>
                    <a:pt x="1549" y="14440"/>
                  </a:lnTo>
                  <a:lnTo>
                    <a:pt x="1605" y="13997"/>
                  </a:lnTo>
                  <a:lnTo>
                    <a:pt x="1715" y="13554"/>
                  </a:lnTo>
                  <a:lnTo>
                    <a:pt x="1937" y="13167"/>
                  </a:lnTo>
                  <a:lnTo>
                    <a:pt x="2213" y="12780"/>
                  </a:lnTo>
                  <a:lnTo>
                    <a:pt x="2601" y="12503"/>
                  </a:lnTo>
                  <a:lnTo>
                    <a:pt x="2988" y="12282"/>
                  </a:lnTo>
                  <a:lnTo>
                    <a:pt x="3430" y="12171"/>
                  </a:lnTo>
                  <a:lnTo>
                    <a:pt x="3873" y="12116"/>
                  </a:lnTo>
                  <a:close/>
                  <a:moveTo>
                    <a:pt x="3486" y="0"/>
                  </a:moveTo>
                  <a:lnTo>
                    <a:pt x="3098" y="55"/>
                  </a:lnTo>
                  <a:lnTo>
                    <a:pt x="2711" y="166"/>
                  </a:lnTo>
                  <a:lnTo>
                    <a:pt x="2379" y="277"/>
                  </a:lnTo>
                  <a:lnTo>
                    <a:pt x="2047" y="443"/>
                  </a:lnTo>
                  <a:lnTo>
                    <a:pt x="1715" y="664"/>
                  </a:lnTo>
                  <a:lnTo>
                    <a:pt x="1439" y="885"/>
                  </a:lnTo>
                  <a:lnTo>
                    <a:pt x="1162" y="1107"/>
                  </a:lnTo>
                  <a:lnTo>
                    <a:pt x="886" y="1383"/>
                  </a:lnTo>
                  <a:lnTo>
                    <a:pt x="664" y="1715"/>
                  </a:lnTo>
                  <a:lnTo>
                    <a:pt x="498" y="1992"/>
                  </a:lnTo>
                  <a:lnTo>
                    <a:pt x="332" y="2324"/>
                  </a:lnTo>
                  <a:lnTo>
                    <a:pt x="166" y="2711"/>
                  </a:lnTo>
                  <a:lnTo>
                    <a:pt x="111" y="3098"/>
                  </a:lnTo>
                  <a:lnTo>
                    <a:pt x="56" y="3430"/>
                  </a:lnTo>
                  <a:lnTo>
                    <a:pt x="0" y="3873"/>
                  </a:lnTo>
                  <a:lnTo>
                    <a:pt x="56" y="4260"/>
                  </a:lnTo>
                  <a:lnTo>
                    <a:pt x="111" y="4647"/>
                  </a:lnTo>
                  <a:lnTo>
                    <a:pt x="166" y="4979"/>
                  </a:lnTo>
                  <a:lnTo>
                    <a:pt x="332" y="5367"/>
                  </a:lnTo>
                  <a:lnTo>
                    <a:pt x="498" y="5698"/>
                  </a:lnTo>
                  <a:lnTo>
                    <a:pt x="664" y="6030"/>
                  </a:lnTo>
                  <a:lnTo>
                    <a:pt x="886" y="6307"/>
                  </a:lnTo>
                  <a:lnTo>
                    <a:pt x="1162" y="6584"/>
                  </a:lnTo>
                  <a:lnTo>
                    <a:pt x="1439" y="6805"/>
                  </a:lnTo>
                  <a:lnTo>
                    <a:pt x="1715" y="7026"/>
                  </a:lnTo>
                  <a:lnTo>
                    <a:pt x="2047" y="7248"/>
                  </a:lnTo>
                  <a:lnTo>
                    <a:pt x="2379" y="7414"/>
                  </a:lnTo>
                  <a:lnTo>
                    <a:pt x="2711" y="7524"/>
                  </a:lnTo>
                  <a:lnTo>
                    <a:pt x="3098" y="7635"/>
                  </a:lnTo>
                  <a:lnTo>
                    <a:pt x="3486" y="7690"/>
                  </a:lnTo>
                  <a:lnTo>
                    <a:pt x="4094" y="7690"/>
                  </a:lnTo>
                  <a:lnTo>
                    <a:pt x="6529" y="9129"/>
                  </a:lnTo>
                  <a:lnTo>
                    <a:pt x="4039" y="10622"/>
                  </a:lnTo>
                  <a:lnTo>
                    <a:pt x="3873" y="10567"/>
                  </a:lnTo>
                  <a:lnTo>
                    <a:pt x="3486" y="10622"/>
                  </a:lnTo>
                  <a:lnTo>
                    <a:pt x="3098" y="10678"/>
                  </a:lnTo>
                  <a:lnTo>
                    <a:pt x="2711" y="10733"/>
                  </a:lnTo>
                  <a:lnTo>
                    <a:pt x="2379" y="10899"/>
                  </a:lnTo>
                  <a:lnTo>
                    <a:pt x="2047" y="11065"/>
                  </a:lnTo>
                  <a:lnTo>
                    <a:pt x="1715" y="11231"/>
                  </a:lnTo>
                  <a:lnTo>
                    <a:pt x="1439" y="11452"/>
                  </a:lnTo>
                  <a:lnTo>
                    <a:pt x="1162" y="11729"/>
                  </a:lnTo>
                  <a:lnTo>
                    <a:pt x="886" y="12005"/>
                  </a:lnTo>
                  <a:lnTo>
                    <a:pt x="664" y="12282"/>
                  </a:lnTo>
                  <a:lnTo>
                    <a:pt x="498" y="12614"/>
                  </a:lnTo>
                  <a:lnTo>
                    <a:pt x="332" y="12946"/>
                  </a:lnTo>
                  <a:lnTo>
                    <a:pt x="166" y="13278"/>
                  </a:lnTo>
                  <a:lnTo>
                    <a:pt x="111" y="13665"/>
                  </a:lnTo>
                  <a:lnTo>
                    <a:pt x="56" y="14052"/>
                  </a:lnTo>
                  <a:lnTo>
                    <a:pt x="0" y="14440"/>
                  </a:lnTo>
                  <a:lnTo>
                    <a:pt x="56" y="14827"/>
                  </a:lnTo>
                  <a:lnTo>
                    <a:pt x="111" y="15214"/>
                  </a:lnTo>
                  <a:lnTo>
                    <a:pt x="166" y="15601"/>
                  </a:lnTo>
                  <a:lnTo>
                    <a:pt x="332" y="15933"/>
                  </a:lnTo>
                  <a:lnTo>
                    <a:pt x="498" y="16265"/>
                  </a:lnTo>
                  <a:lnTo>
                    <a:pt x="664" y="16597"/>
                  </a:lnTo>
                  <a:lnTo>
                    <a:pt x="886" y="16874"/>
                  </a:lnTo>
                  <a:lnTo>
                    <a:pt x="1162" y="17151"/>
                  </a:lnTo>
                  <a:lnTo>
                    <a:pt x="1439" y="17427"/>
                  </a:lnTo>
                  <a:lnTo>
                    <a:pt x="1715" y="17648"/>
                  </a:lnTo>
                  <a:lnTo>
                    <a:pt x="2047" y="17814"/>
                  </a:lnTo>
                  <a:lnTo>
                    <a:pt x="2379" y="17980"/>
                  </a:lnTo>
                  <a:lnTo>
                    <a:pt x="2711" y="18146"/>
                  </a:lnTo>
                  <a:lnTo>
                    <a:pt x="3098" y="18202"/>
                  </a:lnTo>
                  <a:lnTo>
                    <a:pt x="3486" y="18257"/>
                  </a:lnTo>
                  <a:lnTo>
                    <a:pt x="3873" y="18312"/>
                  </a:lnTo>
                  <a:lnTo>
                    <a:pt x="4260" y="18257"/>
                  </a:lnTo>
                  <a:lnTo>
                    <a:pt x="4648" y="18202"/>
                  </a:lnTo>
                  <a:lnTo>
                    <a:pt x="5035" y="18146"/>
                  </a:lnTo>
                  <a:lnTo>
                    <a:pt x="5367" y="17980"/>
                  </a:lnTo>
                  <a:lnTo>
                    <a:pt x="5699" y="17814"/>
                  </a:lnTo>
                  <a:lnTo>
                    <a:pt x="6031" y="17648"/>
                  </a:lnTo>
                  <a:lnTo>
                    <a:pt x="6307" y="17427"/>
                  </a:lnTo>
                  <a:lnTo>
                    <a:pt x="6584" y="17151"/>
                  </a:lnTo>
                  <a:lnTo>
                    <a:pt x="6861" y="16874"/>
                  </a:lnTo>
                  <a:lnTo>
                    <a:pt x="7082" y="16597"/>
                  </a:lnTo>
                  <a:lnTo>
                    <a:pt x="7248" y="16265"/>
                  </a:lnTo>
                  <a:lnTo>
                    <a:pt x="7414" y="15933"/>
                  </a:lnTo>
                  <a:lnTo>
                    <a:pt x="7580" y="15601"/>
                  </a:lnTo>
                  <a:lnTo>
                    <a:pt x="7635" y="15214"/>
                  </a:lnTo>
                  <a:lnTo>
                    <a:pt x="7746" y="14827"/>
                  </a:lnTo>
                  <a:lnTo>
                    <a:pt x="7746" y="14440"/>
                  </a:lnTo>
                  <a:lnTo>
                    <a:pt x="7690" y="13942"/>
                  </a:lnTo>
                  <a:lnTo>
                    <a:pt x="7635" y="13499"/>
                  </a:lnTo>
                  <a:lnTo>
                    <a:pt x="7469" y="13001"/>
                  </a:lnTo>
                  <a:lnTo>
                    <a:pt x="7248" y="12614"/>
                  </a:lnTo>
                  <a:lnTo>
                    <a:pt x="7027" y="12227"/>
                  </a:lnTo>
                  <a:lnTo>
                    <a:pt x="6750" y="11839"/>
                  </a:lnTo>
                  <a:lnTo>
                    <a:pt x="6418" y="11507"/>
                  </a:lnTo>
                  <a:lnTo>
                    <a:pt x="6031" y="11231"/>
                  </a:lnTo>
                  <a:lnTo>
                    <a:pt x="8078" y="10014"/>
                  </a:lnTo>
                  <a:lnTo>
                    <a:pt x="17925" y="15823"/>
                  </a:lnTo>
                  <a:lnTo>
                    <a:pt x="18202" y="15989"/>
                  </a:lnTo>
                  <a:lnTo>
                    <a:pt x="18589" y="16099"/>
                  </a:lnTo>
                  <a:lnTo>
                    <a:pt x="18977" y="16155"/>
                  </a:lnTo>
                  <a:lnTo>
                    <a:pt x="19419" y="16210"/>
                  </a:lnTo>
                  <a:lnTo>
                    <a:pt x="19862" y="16155"/>
                  </a:lnTo>
                  <a:lnTo>
                    <a:pt x="20304" y="16099"/>
                  </a:lnTo>
                  <a:lnTo>
                    <a:pt x="20747" y="15989"/>
                  </a:lnTo>
                  <a:lnTo>
                    <a:pt x="21356" y="15767"/>
                  </a:lnTo>
                  <a:lnTo>
                    <a:pt x="21632" y="15657"/>
                  </a:lnTo>
                  <a:lnTo>
                    <a:pt x="21964" y="15435"/>
                  </a:lnTo>
                  <a:lnTo>
                    <a:pt x="22185" y="15214"/>
                  </a:lnTo>
                  <a:lnTo>
                    <a:pt x="22407" y="14882"/>
                  </a:lnTo>
                  <a:lnTo>
                    <a:pt x="22517" y="14606"/>
                  </a:lnTo>
                  <a:lnTo>
                    <a:pt x="22517" y="14329"/>
                  </a:lnTo>
                  <a:lnTo>
                    <a:pt x="22351" y="14052"/>
                  </a:lnTo>
                  <a:lnTo>
                    <a:pt x="22130" y="13831"/>
                  </a:lnTo>
                  <a:lnTo>
                    <a:pt x="14219" y="9129"/>
                  </a:lnTo>
                  <a:lnTo>
                    <a:pt x="22130" y="4426"/>
                  </a:lnTo>
                  <a:lnTo>
                    <a:pt x="22351" y="4205"/>
                  </a:lnTo>
                  <a:lnTo>
                    <a:pt x="22517" y="3983"/>
                  </a:lnTo>
                  <a:lnTo>
                    <a:pt x="22517" y="3651"/>
                  </a:lnTo>
                  <a:lnTo>
                    <a:pt x="22407" y="3375"/>
                  </a:lnTo>
                  <a:lnTo>
                    <a:pt x="22241" y="3154"/>
                  </a:lnTo>
                  <a:lnTo>
                    <a:pt x="22075" y="2932"/>
                  </a:lnTo>
                  <a:lnTo>
                    <a:pt x="21798" y="2766"/>
                  </a:lnTo>
                  <a:lnTo>
                    <a:pt x="21577" y="2600"/>
                  </a:lnTo>
                  <a:lnTo>
                    <a:pt x="20968" y="2379"/>
                  </a:lnTo>
                  <a:lnTo>
                    <a:pt x="20304" y="2213"/>
                  </a:lnTo>
                  <a:lnTo>
                    <a:pt x="19640" y="2102"/>
                  </a:lnTo>
                  <a:lnTo>
                    <a:pt x="18977" y="2102"/>
                  </a:lnTo>
                  <a:lnTo>
                    <a:pt x="18423" y="2213"/>
                  </a:lnTo>
                  <a:lnTo>
                    <a:pt x="18147" y="2324"/>
                  </a:lnTo>
                  <a:lnTo>
                    <a:pt x="17925" y="2434"/>
                  </a:lnTo>
                  <a:lnTo>
                    <a:pt x="8078" y="8243"/>
                  </a:lnTo>
                  <a:lnTo>
                    <a:pt x="6031" y="7026"/>
                  </a:lnTo>
                  <a:lnTo>
                    <a:pt x="6418" y="6750"/>
                  </a:lnTo>
                  <a:lnTo>
                    <a:pt x="6750" y="6418"/>
                  </a:lnTo>
                  <a:lnTo>
                    <a:pt x="7027" y="6086"/>
                  </a:lnTo>
                  <a:lnTo>
                    <a:pt x="7248" y="5698"/>
                  </a:lnTo>
                  <a:lnTo>
                    <a:pt x="7469" y="5256"/>
                  </a:lnTo>
                  <a:lnTo>
                    <a:pt x="7635" y="4813"/>
                  </a:lnTo>
                  <a:lnTo>
                    <a:pt x="7690" y="4315"/>
                  </a:lnTo>
                  <a:lnTo>
                    <a:pt x="7746" y="3873"/>
                  </a:lnTo>
                  <a:lnTo>
                    <a:pt x="7746" y="3430"/>
                  </a:lnTo>
                  <a:lnTo>
                    <a:pt x="7635" y="3098"/>
                  </a:lnTo>
                  <a:lnTo>
                    <a:pt x="7580" y="2711"/>
                  </a:lnTo>
                  <a:lnTo>
                    <a:pt x="7414" y="2324"/>
                  </a:lnTo>
                  <a:lnTo>
                    <a:pt x="7248" y="1992"/>
                  </a:lnTo>
                  <a:lnTo>
                    <a:pt x="7082" y="1715"/>
                  </a:lnTo>
                  <a:lnTo>
                    <a:pt x="6861" y="1383"/>
                  </a:lnTo>
                  <a:lnTo>
                    <a:pt x="6584" y="1107"/>
                  </a:lnTo>
                  <a:lnTo>
                    <a:pt x="6307" y="885"/>
                  </a:lnTo>
                  <a:lnTo>
                    <a:pt x="6031" y="664"/>
                  </a:lnTo>
                  <a:lnTo>
                    <a:pt x="5699" y="443"/>
                  </a:lnTo>
                  <a:lnTo>
                    <a:pt x="5367" y="277"/>
                  </a:lnTo>
                  <a:lnTo>
                    <a:pt x="5035" y="166"/>
                  </a:lnTo>
                  <a:lnTo>
                    <a:pt x="4648" y="55"/>
                  </a:lnTo>
                  <a:lnTo>
                    <a:pt x="426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"/>
            <p:cNvSpPr/>
            <p:nvPr/>
          </p:nvSpPr>
          <p:spPr>
            <a:xfrm rot="-1642964">
              <a:off x="488128" y="3297298"/>
              <a:ext cx="173597" cy="256811"/>
            </a:xfrm>
            <a:custGeom>
              <a:avLst/>
              <a:gdLst/>
              <a:ahLst/>
              <a:cxnLst/>
              <a:rect l="l" t="t" r="r" b="b"/>
              <a:pathLst>
                <a:path w="14772" h="21853" extrusionOk="0">
                  <a:moveTo>
                    <a:pt x="7192" y="4315"/>
                  </a:moveTo>
                  <a:lnTo>
                    <a:pt x="7026" y="4371"/>
                  </a:lnTo>
                  <a:lnTo>
                    <a:pt x="6750" y="4537"/>
                  </a:lnTo>
                  <a:lnTo>
                    <a:pt x="6584" y="4813"/>
                  </a:lnTo>
                  <a:lnTo>
                    <a:pt x="6528" y="4979"/>
                  </a:lnTo>
                  <a:lnTo>
                    <a:pt x="6473" y="5145"/>
                  </a:lnTo>
                  <a:lnTo>
                    <a:pt x="6473" y="6916"/>
                  </a:lnTo>
                  <a:lnTo>
                    <a:pt x="6528" y="7137"/>
                  </a:lnTo>
                  <a:lnTo>
                    <a:pt x="6584" y="7303"/>
                  </a:lnTo>
                  <a:lnTo>
                    <a:pt x="6750" y="7579"/>
                  </a:lnTo>
                  <a:lnTo>
                    <a:pt x="7026" y="7745"/>
                  </a:lnTo>
                  <a:lnTo>
                    <a:pt x="7192" y="7801"/>
                  </a:lnTo>
                  <a:lnTo>
                    <a:pt x="7580" y="7801"/>
                  </a:lnTo>
                  <a:lnTo>
                    <a:pt x="7746" y="7745"/>
                  </a:lnTo>
                  <a:lnTo>
                    <a:pt x="8022" y="7579"/>
                  </a:lnTo>
                  <a:lnTo>
                    <a:pt x="8188" y="7303"/>
                  </a:lnTo>
                  <a:lnTo>
                    <a:pt x="8244" y="7137"/>
                  </a:lnTo>
                  <a:lnTo>
                    <a:pt x="8244" y="6916"/>
                  </a:lnTo>
                  <a:lnTo>
                    <a:pt x="8244" y="5145"/>
                  </a:lnTo>
                  <a:lnTo>
                    <a:pt x="8244" y="4979"/>
                  </a:lnTo>
                  <a:lnTo>
                    <a:pt x="8188" y="4813"/>
                  </a:lnTo>
                  <a:lnTo>
                    <a:pt x="8022" y="4537"/>
                  </a:lnTo>
                  <a:lnTo>
                    <a:pt x="7746" y="4371"/>
                  </a:lnTo>
                  <a:lnTo>
                    <a:pt x="7580" y="4315"/>
                  </a:lnTo>
                  <a:close/>
                  <a:moveTo>
                    <a:pt x="9184" y="1549"/>
                  </a:moveTo>
                  <a:lnTo>
                    <a:pt x="9627" y="1604"/>
                  </a:lnTo>
                  <a:lnTo>
                    <a:pt x="10069" y="1715"/>
                  </a:lnTo>
                  <a:lnTo>
                    <a:pt x="10457" y="1881"/>
                  </a:lnTo>
                  <a:lnTo>
                    <a:pt x="10844" y="2102"/>
                  </a:lnTo>
                  <a:lnTo>
                    <a:pt x="11231" y="2324"/>
                  </a:lnTo>
                  <a:lnTo>
                    <a:pt x="11563" y="2545"/>
                  </a:lnTo>
                  <a:lnTo>
                    <a:pt x="11895" y="2877"/>
                  </a:lnTo>
                  <a:lnTo>
                    <a:pt x="12172" y="3154"/>
                  </a:lnTo>
                  <a:lnTo>
                    <a:pt x="12448" y="3541"/>
                  </a:lnTo>
                  <a:lnTo>
                    <a:pt x="12669" y="3873"/>
                  </a:lnTo>
                  <a:lnTo>
                    <a:pt x="12891" y="4315"/>
                  </a:lnTo>
                  <a:lnTo>
                    <a:pt x="13001" y="4703"/>
                  </a:lnTo>
                  <a:lnTo>
                    <a:pt x="13112" y="5145"/>
                  </a:lnTo>
                  <a:lnTo>
                    <a:pt x="13223" y="5588"/>
                  </a:lnTo>
                  <a:lnTo>
                    <a:pt x="13223" y="6030"/>
                  </a:lnTo>
                  <a:lnTo>
                    <a:pt x="13223" y="15767"/>
                  </a:lnTo>
                  <a:lnTo>
                    <a:pt x="13223" y="16210"/>
                  </a:lnTo>
                  <a:lnTo>
                    <a:pt x="13112" y="16653"/>
                  </a:lnTo>
                  <a:lnTo>
                    <a:pt x="13001" y="17095"/>
                  </a:lnTo>
                  <a:lnTo>
                    <a:pt x="12891" y="17538"/>
                  </a:lnTo>
                  <a:lnTo>
                    <a:pt x="12669" y="17925"/>
                  </a:lnTo>
                  <a:lnTo>
                    <a:pt x="12448" y="18312"/>
                  </a:lnTo>
                  <a:lnTo>
                    <a:pt x="12172" y="18644"/>
                  </a:lnTo>
                  <a:lnTo>
                    <a:pt x="11895" y="18976"/>
                  </a:lnTo>
                  <a:lnTo>
                    <a:pt x="11563" y="19253"/>
                  </a:lnTo>
                  <a:lnTo>
                    <a:pt x="11231" y="19529"/>
                  </a:lnTo>
                  <a:lnTo>
                    <a:pt x="10844" y="19751"/>
                  </a:lnTo>
                  <a:lnTo>
                    <a:pt x="10457" y="19917"/>
                  </a:lnTo>
                  <a:lnTo>
                    <a:pt x="10069" y="20083"/>
                  </a:lnTo>
                  <a:lnTo>
                    <a:pt x="9627" y="20193"/>
                  </a:lnTo>
                  <a:lnTo>
                    <a:pt x="9184" y="20249"/>
                  </a:lnTo>
                  <a:lnTo>
                    <a:pt x="8686" y="20304"/>
                  </a:lnTo>
                  <a:lnTo>
                    <a:pt x="6031" y="20304"/>
                  </a:lnTo>
                  <a:lnTo>
                    <a:pt x="5588" y="20249"/>
                  </a:lnTo>
                  <a:lnTo>
                    <a:pt x="5145" y="20193"/>
                  </a:lnTo>
                  <a:lnTo>
                    <a:pt x="4703" y="20083"/>
                  </a:lnTo>
                  <a:lnTo>
                    <a:pt x="4316" y="19917"/>
                  </a:lnTo>
                  <a:lnTo>
                    <a:pt x="3873" y="19751"/>
                  </a:lnTo>
                  <a:lnTo>
                    <a:pt x="3541" y="19529"/>
                  </a:lnTo>
                  <a:lnTo>
                    <a:pt x="3154" y="19253"/>
                  </a:lnTo>
                  <a:lnTo>
                    <a:pt x="2877" y="18976"/>
                  </a:lnTo>
                  <a:lnTo>
                    <a:pt x="2545" y="18644"/>
                  </a:lnTo>
                  <a:lnTo>
                    <a:pt x="2324" y="18312"/>
                  </a:lnTo>
                  <a:lnTo>
                    <a:pt x="2103" y="17925"/>
                  </a:lnTo>
                  <a:lnTo>
                    <a:pt x="1881" y="17538"/>
                  </a:lnTo>
                  <a:lnTo>
                    <a:pt x="1715" y="17095"/>
                  </a:lnTo>
                  <a:lnTo>
                    <a:pt x="1605" y="16653"/>
                  </a:lnTo>
                  <a:lnTo>
                    <a:pt x="1549" y="16210"/>
                  </a:lnTo>
                  <a:lnTo>
                    <a:pt x="1549" y="15767"/>
                  </a:lnTo>
                  <a:lnTo>
                    <a:pt x="1549" y="6030"/>
                  </a:lnTo>
                  <a:lnTo>
                    <a:pt x="1549" y="5588"/>
                  </a:lnTo>
                  <a:lnTo>
                    <a:pt x="1605" y="5145"/>
                  </a:lnTo>
                  <a:lnTo>
                    <a:pt x="1715" y="4703"/>
                  </a:lnTo>
                  <a:lnTo>
                    <a:pt x="1881" y="4315"/>
                  </a:lnTo>
                  <a:lnTo>
                    <a:pt x="2103" y="3873"/>
                  </a:lnTo>
                  <a:lnTo>
                    <a:pt x="2324" y="3541"/>
                  </a:lnTo>
                  <a:lnTo>
                    <a:pt x="2545" y="3154"/>
                  </a:lnTo>
                  <a:lnTo>
                    <a:pt x="2877" y="2877"/>
                  </a:lnTo>
                  <a:lnTo>
                    <a:pt x="3154" y="2545"/>
                  </a:lnTo>
                  <a:lnTo>
                    <a:pt x="3541" y="2324"/>
                  </a:lnTo>
                  <a:lnTo>
                    <a:pt x="3873" y="2102"/>
                  </a:lnTo>
                  <a:lnTo>
                    <a:pt x="4316" y="1881"/>
                  </a:lnTo>
                  <a:lnTo>
                    <a:pt x="4703" y="1715"/>
                  </a:lnTo>
                  <a:lnTo>
                    <a:pt x="5145" y="1604"/>
                  </a:lnTo>
                  <a:lnTo>
                    <a:pt x="5588" y="1549"/>
                  </a:lnTo>
                  <a:close/>
                  <a:moveTo>
                    <a:pt x="5422" y="0"/>
                  </a:moveTo>
                  <a:lnTo>
                    <a:pt x="4813" y="111"/>
                  </a:lnTo>
                  <a:lnTo>
                    <a:pt x="4260" y="277"/>
                  </a:lnTo>
                  <a:lnTo>
                    <a:pt x="3707" y="443"/>
                  </a:lnTo>
                  <a:lnTo>
                    <a:pt x="3154" y="719"/>
                  </a:lnTo>
                  <a:lnTo>
                    <a:pt x="2656" y="1051"/>
                  </a:lnTo>
                  <a:lnTo>
                    <a:pt x="2213" y="1383"/>
                  </a:lnTo>
                  <a:lnTo>
                    <a:pt x="1771" y="1770"/>
                  </a:lnTo>
                  <a:lnTo>
                    <a:pt x="1383" y="2213"/>
                  </a:lnTo>
                  <a:lnTo>
                    <a:pt x="1051" y="2656"/>
                  </a:lnTo>
                  <a:lnTo>
                    <a:pt x="719" y="3154"/>
                  </a:lnTo>
                  <a:lnTo>
                    <a:pt x="443" y="3707"/>
                  </a:lnTo>
                  <a:lnTo>
                    <a:pt x="277" y="4260"/>
                  </a:lnTo>
                  <a:lnTo>
                    <a:pt x="111" y="4813"/>
                  </a:lnTo>
                  <a:lnTo>
                    <a:pt x="0" y="5422"/>
                  </a:lnTo>
                  <a:lnTo>
                    <a:pt x="0" y="6030"/>
                  </a:lnTo>
                  <a:lnTo>
                    <a:pt x="0" y="15767"/>
                  </a:lnTo>
                  <a:lnTo>
                    <a:pt x="0" y="16376"/>
                  </a:lnTo>
                  <a:lnTo>
                    <a:pt x="111" y="16984"/>
                  </a:lnTo>
                  <a:lnTo>
                    <a:pt x="277" y="17593"/>
                  </a:lnTo>
                  <a:lnTo>
                    <a:pt x="443" y="18146"/>
                  </a:lnTo>
                  <a:lnTo>
                    <a:pt x="719" y="18644"/>
                  </a:lnTo>
                  <a:lnTo>
                    <a:pt x="1051" y="19142"/>
                  </a:lnTo>
                  <a:lnTo>
                    <a:pt x="1383" y="19640"/>
                  </a:lnTo>
                  <a:lnTo>
                    <a:pt x="1771" y="20027"/>
                  </a:lnTo>
                  <a:lnTo>
                    <a:pt x="2213" y="20470"/>
                  </a:lnTo>
                  <a:lnTo>
                    <a:pt x="2656" y="20802"/>
                  </a:lnTo>
                  <a:lnTo>
                    <a:pt x="3154" y="21078"/>
                  </a:lnTo>
                  <a:lnTo>
                    <a:pt x="3707" y="21355"/>
                  </a:lnTo>
                  <a:lnTo>
                    <a:pt x="4260" y="21576"/>
                  </a:lnTo>
                  <a:lnTo>
                    <a:pt x="4813" y="21687"/>
                  </a:lnTo>
                  <a:lnTo>
                    <a:pt x="5422" y="21798"/>
                  </a:lnTo>
                  <a:lnTo>
                    <a:pt x="6031" y="21853"/>
                  </a:lnTo>
                  <a:lnTo>
                    <a:pt x="8686" y="21853"/>
                  </a:lnTo>
                  <a:lnTo>
                    <a:pt x="9350" y="21798"/>
                  </a:lnTo>
                  <a:lnTo>
                    <a:pt x="9903" y="21687"/>
                  </a:lnTo>
                  <a:lnTo>
                    <a:pt x="10512" y="21576"/>
                  </a:lnTo>
                  <a:lnTo>
                    <a:pt x="11065" y="21355"/>
                  </a:lnTo>
                  <a:lnTo>
                    <a:pt x="11618" y="21078"/>
                  </a:lnTo>
                  <a:lnTo>
                    <a:pt x="12116" y="20802"/>
                  </a:lnTo>
                  <a:lnTo>
                    <a:pt x="12559" y="20470"/>
                  </a:lnTo>
                  <a:lnTo>
                    <a:pt x="13001" y="20027"/>
                  </a:lnTo>
                  <a:lnTo>
                    <a:pt x="13389" y="19640"/>
                  </a:lnTo>
                  <a:lnTo>
                    <a:pt x="13721" y="19142"/>
                  </a:lnTo>
                  <a:lnTo>
                    <a:pt x="14053" y="18644"/>
                  </a:lnTo>
                  <a:lnTo>
                    <a:pt x="14274" y="18146"/>
                  </a:lnTo>
                  <a:lnTo>
                    <a:pt x="14495" y="17593"/>
                  </a:lnTo>
                  <a:lnTo>
                    <a:pt x="14661" y="16984"/>
                  </a:lnTo>
                  <a:lnTo>
                    <a:pt x="14716" y="16376"/>
                  </a:lnTo>
                  <a:lnTo>
                    <a:pt x="14772" y="15767"/>
                  </a:lnTo>
                  <a:lnTo>
                    <a:pt x="14772" y="6030"/>
                  </a:lnTo>
                  <a:lnTo>
                    <a:pt x="14716" y="5422"/>
                  </a:lnTo>
                  <a:lnTo>
                    <a:pt x="14661" y="4813"/>
                  </a:lnTo>
                  <a:lnTo>
                    <a:pt x="14495" y="4260"/>
                  </a:lnTo>
                  <a:lnTo>
                    <a:pt x="14274" y="3707"/>
                  </a:lnTo>
                  <a:lnTo>
                    <a:pt x="14053" y="3154"/>
                  </a:lnTo>
                  <a:lnTo>
                    <a:pt x="13721" y="2656"/>
                  </a:lnTo>
                  <a:lnTo>
                    <a:pt x="13389" y="2213"/>
                  </a:lnTo>
                  <a:lnTo>
                    <a:pt x="13001" y="1770"/>
                  </a:lnTo>
                  <a:lnTo>
                    <a:pt x="12559" y="1383"/>
                  </a:lnTo>
                  <a:lnTo>
                    <a:pt x="12116" y="1051"/>
                  </a:lnTo>
                  <a:lnTo>
                    <a:pt x="11618" y="719"/>
                  </a:lnTo>
                  <a:lnTo>
                    <a:pt x="11065" y="443"/>
                  </a:lnTo>
                  <a:lnTo>
                    <a:pt x="10512" y="277"/>
                  </a:lnTo>
                  <a:lnTo>
                    <a:pt x="9903" y="111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"/>
            <p:cNvSpPr/>
            <p:nvPr/>
          </p:nvSpPr>
          <p:spPr>
            <a:xfrm rot="5400000">
              <a:off x="-61521" y="4642800"/>
              <a:ext cx="121603" cy="256839"/>
            </a:xfrm>
            <a:custGeom>
              <a:avLst/>
              <a:gdLst/>
              <a:ahLst/>
              <a:cxnLst/>
              <a:rect l="l" t="t" r="r" b="b"/>
              <a:pathLst>
                <a:path w="10347" h="21854" extrusionOk="0">
                  <a:moveTo>
                    <a:pt x="4095" y="2103"/>
                  </a:moveTo>
                  <a:lnTo>
                    <a:pt x="3984" y="2213"/>
                  </a:lnTo>
                  <a:lnTo>
                    <a:pt x="3874" y="2324"/>
                  </a:lnTo>
                  <a:lnTo>
                    <a:pt x="3874" y="2545"/>
                  </a:lnTo>
                  <a:lnTo>
                    <a:pt x="3874" y="3430"/>
                  </a:lnTo>
                  <a:lnTo>
                    <a:pt x="3874" y="3596"/>
                  </a:lnTo>
                  <a:lnTo>
                    <a:pt x="3984" y="3707"/>
                  </a:lnTo>
                  <a:lnTo>
                    <a:pt x="4095" y="3818"/>
                  </a:lnTo>
                  <a:lnTo>
                    <a:pt x="4482" y="3818"/>
                  </a:lnTo>
                  <a:lnTo>
                    <a:pt x="4593" y="3707"/>
                  </a:lnTo>
                  <a:lnTo>
                    <a:pt x="4703" y="3596"/>
                  </a:lnTo>
                  <a:lnTo>
                    <a:pt x="4759" y="3430"/>
                  </a:lnTo>
                  <a:lnTo>
                    <a:pt x="4759" y="2545"/>
                  </a:lnTo>
                  <a:lnTo>
                    <a:pt x="4703" y="2324"/>
                  </a:lnTo>
                  <a:lnTo>
                    <a:pt x="4593" y="2213"/>
                  </a:lnTo>
                  <a:lnTo>
                    <a:pt x="4482" y="2103"/>
                  </a:lnTo>
                  <a:close/>
                  <a:moveTo>
                    <a:pt x="5865" y="2103"/>
                  </a:moveTo>
                  <a:lnTo>
                    <a:pt x="5755" y="2213"/>
                  </a:lnTo>
                  <a:lnTo>
                    <a:pt x="5644" y="2324"/>
                  </a:lnTo>
                  <a:lnTo>
                    <a:pt x="5644" y="2545"/>
                  </a:lnTo>
                  <a:lnTo>
                    <a:pt x="5644" y="3430"/>
                  </a:lnTo>
                  <a:lnTo>
                    <a:pt x="5644" y="3596"/>
                  </a:lnTo>
                  <a:lnTo>
                    <a:pt x="5755" y="3707"/>
                  </a:lnTo>
                  <a:lnTo>
                    <a:pt x="5865" y="3818"/>
                  </a:lnTo>
                  <a:lnTo>
                    <a:pt x="6252" y="3818"/>
                  </a:lnTo>
                  <a:lnTo>
                    <a:pt x="6363" y="3707"/>
                  </a:lnTo>
                  <a:lnTo>
                    <a:pt x="6474" y="3596"/>
                  </a:lnTo>
                  <a:lnTo>
                    <a:pt x="6474" y="3430"/>
                  </a:lnTo>
                  <a:lnTo>
                    <a:pt x="6474" y="2545"/>
                  </a:lnTo>
                  <a:lnTo>
                    <a:pt x="6474" y="2324"/>
                  </a:lnTo>
                  <a:lnTo>
                    <a:pt x="6363" y="2213"/>
                  </a:lnTo>
                  <a:lnTo>
                    <a:pt x="6252" y="2103"/>
                  </a:lnTo>
                  <a:close/>
                  <a:moveTo>
                    <a:pt x="7027" y="1549"/>
                  </a:moveTo>
                  <a:lnTo>
                    <a:pt x="7027" y="4371"/>
                  </a:lnTo>
                  <a:lnTo>
                    <a:pt x="3320" y="4371"/>
                  </a:lnTo>
                  <a:lnTo>
                    <a:pt x="3320" y="1549"/>
                  </a:lnTo>
                  <a:close/>
                  <a:moveTo>
                    <a:pt x="3431" y="7027"/>
                  </a:moveTo>
                  <a:lnTo>
                    <a:pt x="3099" y="7082"/>
                  </a:lnTo>
                  <a:lnTo>
                    <a:pt x="2878" y="7248"/>
                  </a:lnTo>
                  <a:lnTo>
                    <a:pt x="2712" y="7524"/>
                  </a:lnTo>
                  <a:lnTo>
                    <a:pt x="2656" y="7801"/>
                  </a:lnTo>
                  <a:lnTo>
                    <a:pt x="2712" y="8133"/>
                  </a:lnTo>
                  <a:lnTo>
                    <a:pt x="2878" y="8354"/>
                  </a:lnTo>
                  <a:lnTo>
                    <a:pt x="3099" y="8520"/>
                  </a:lnTo>
                  <a:lnTo>
                    <a:pt x="3431" y="8576"/>
                  </a:lnTo>
                  <a:lnTo>
                    <a:pt x="6916" y="8576"/>
                  </a:lnTo>
                  <a:lnTo>
                    <a:pt x="7248" y="8520"/>
                  </a:lnTo>
                  <a:lnTo>
                    <a:pt x="7470" y="8354"/>
                  </a:lnTo>
                  <a:lnTo>
                    <a:pt x="7636" y="8133"/>
                  </a:lnTo>
                  <a:lnTo>
                    <a:pt x="7691" y="7801"/>
                  </a:lnTo>
                  <a:lnTo>
                    <a:pt x="7636" y="7524"/>
                  </a:lnTo>
                  <a:lnTo>
                    <a:pt x="7470" y="7248"/>
                  </a:lnTo>
                  <a:lnTo>
                    <a:pt x="7248" y="7082"/>
                  </a:lnTo>
                  <a:lnTo>
                    <a:pt x="6916" y="7027"/>
                  </a:lnTo>
                  <a:close/>
                  <a:moveTo>
                    <a:pt x="8797" y="5920"/>
                  </a:moveTo>
                  <a:lnTo>
                    <a:pt x="8797" y="17538"/>
                  </a:lnTo>
                  <a:lnTo>
                    <a:pt x="8742" y="18091"/>
                  </a:lnTo>
                  <a:lnTo>
                    <a:pt x="8576" y="18589"/>
                  </a:lnTo>
                  <a:lnTo>
                    <a:pt x="8355" y="19087"/>
                  </a:lnTo>
                  <a:lnTo>
                    <a:pt x="8023" y="19474"/>
                  </a:lnTo>
                  <a:lnTo>
                    <a:pt x="7580" y="19806"/>
                  </a:lnTo>
                  <a:lnTo>
                    <a:pt x="7138" y="20083"/>
                  </a:lnTo>
                  <a:lnTo>
                    <a:pt x="6640" y="20249"/>
                  </a:lnTo>
                  <a:lnTo>
                    <a:pt x="6087" y="20304"/>
                  </a:lnTo>
                  <a:lnTo>
                    <a:pt x="4316" y="20304"/>
                  </a:lnTo>
                  <a:lnTo>
                    <a:pt x="3763" y="20249"/>
                  </a:lnTo>
                  <a:lnTo>
                    <a:pt x="3210" y="20083"/>
                  </a:lnTo>
                  <a:lnTo>
                    <a:pt x="2767" y="19806"/>
                  </a:lnTo>
                  <a:lnTo>
                    <a:pt x="2324" y="19474"/>
                  </a:lnTo>
                  <a:lnTo>
                    <a:pt x="1993" y="19087"/>
                  </a:lnTo>
                  <a:lnTo>
                    <a:pt x="1771" y="18589"/>
                  </a:lnTo>
                  <a:lnTo>
                    <a:pt x="1605" y="18091"/>
                  </a:lnTo>
                  <a:lnTo>
                    <a:pt x="1550" y="17538"/>
                  </a:lnTo>
                  <a:lnTo>
                    <a:pt x="1550" y="5920"/>
                  </a:lnTo>
                  <a:close/>
                  <a:moveTo>
                    <a:pt x="2546" y="0"/>
                  </a:moveTo>
                  <a:lnTo>
                    <a:pt x="2214" y="56"/>
                  </a:lnTo>
                  <a:lnTo>
                    <a:pt x="1993" y="222"/>
                  </a:lnTo>
                  <a:lnTo>
                    <a:pt x="1827" y="443"/>
                  </a:lnTo>
                  <a:lnTo>
                    <a:pt x="1771" y="775"/>
                  </a:lnTo>
                  <a:lnTo>
                    <a:pt x="1771" y="4371"/>
                  </a:lnTo>
                  <a:lnTo>
                    <a:pt x="775" y="4371"/>
                  </a:lnTo>
                  <a:lnTo>
                    <a:pt x="443" y="4482"/>
                  </a:lnTo>
                  <a:lnTo>
                    <a:pt x="222" y="4648"/>
                  </a:lnTo>
                  <a:lnTo>
                    <a:pt x="56" y="4869"/>
                  </a:lnTo>
                  <a:lnTo>
                    <a:pt x="1" y="5146"/>
                  </a:lnTo>
                  <a:lnTo>
                    <a:pt x="1" y="17538"/>
                  </a:lnTo>
                  <a:lnTo>
                    <a:pt x="1" y="17981"/>
                  </a:lnTo>
                  <a:lnTo>
                    <a:pt x="56" y="18368"/>
                  </a:lnTo>
                  <a:lnTo>
                    <a:pt x="167" y="18811"/>
                  </a:lnTo>
                  <a:lnTo>
                    <a:pt x="333" y="19198"/>
                  </a:lnTo>
                  <a:lnTo>
                    <a:pt x="499" y="19585"/>
                  </a:lnTo>
                  <a:lnTo>
                    <a:pt x="720" y="19917"/>
                  </a:lnTo>
                  <a:lnTo>
                    <a:pt x="997" y="20249"/>
                  </a:lnTo>
                  <a:lnTo>
                    <a:pt x="1273" y="20581"/>
                  </a:lnTo>
                  <a:lnTo>
                    <a:pt x="1550" y="20858"/>
                  </a:lnTo>
                  <a:lnTo>
                    <a:pt x="1882" y="21079"/>
                  </a:lnTo>
                  <a:lnTo>
                    <a:pt x="2269" y="21300"/>
                  </a:lnTo>
                  <a:lnTo>
                    <a:pt x="2601" y="21466"/>
                  </a:lnTo>
                  <a:lnTo>
                    <a:pt x="2988" y="21632"/>
                  </a:lnTo>
                  <a:lnTo>
                    <a:pt x="3431" y="21743"/>
                  </a:lnTo>
                  <a:lnTo>
                    <a:pt x="3874" y="21798"/>
                  </a:lnTo>
                  <a:lnTo>
                    <a:pt x="4316" y="21853"/>
                  </a:lnTo>
                  <a:lnTo>
                    <a:pt x="6087" y="21853"/>
                  </a:lnTo>
                  <a:lnTo>
                    <a:pt x="6474" y="21798"/>
                  </a:lnTo>
                  <a:lnTo>
                    <a:pt x="6916" y="21743"/>
                  </a:lnTo>
                  <a:lnTo>
                    <a:pt x="7359" y="21632"/>
                  </a:lnTo>
                  <a:lnTo>
                    <a:pt x="7746" y="21466"/>
                  </a:lnTo>
                  <a:lnTo>
                    <a:pt x="8134" y="21300"/>
                  </a:lnTo>
                  <a:lnTo>
                    <a:pt x="8465" y="21079"/>
                  </a:lnTo>
                  <a:lnTo>
                    <a:pt x="8797" y="20858"/>
                  </a:lnTo>
                  <a:lnTo>
                    <a:pt x="9074" y="20581"/>
                  </a:lnTo>
                  <a:lnTo>
                    <a:pt x="9406" y="20249"/>
                  </a:lnTo>
                  <a:lnTo>
                    <a:pt x="9627" y="19917"/>
                  </a:lnTo>
                  <a:lnTo>
                    <a:pt x="9849" y="19585"/>
                  </a:lnTo>
                  <a:lnTo>
                    <a:pt x="10015" y="19198"/>
                  </a:lnTo>
                  <a:lnTo>
                    <a:pt x="10181" y="18811"/>
                  </a:lnTo>
                  <a:lnTo>
                    <a:pt x="10291" y="18368"/>
                  </a:lnTo>
                  <a:lnTo>
                    <a:pt x="10346" y="17981"/>
                  </a:lnTo>
                  <a:lnTo>
                    <a:pt x="10346" y="17538"/>
                  </a:lnTo>
                  <a:lnTo>
                    <a:pt x="10346" y="5146"/>
                  </a:lnTo>
                  <a:lnTo>
                    <a:pt x="10291" y="4869"/>
                  </a:lnTo>
                  <a:lnTo>
                    <a:pt x="10125" y="4648"/>
                  </a:lnTo>
                  <a:lnTo>
                    <a:pt x="9904" y="4482"/>
                  </a:lnTo>
                  <a:lnTo>
                    <a:pt x="9572" y="4371"/>
                  </a:lnTo>
                  <a:lnTo>
                    <a:pt x="8576" y="4371"/>
                  </a:lnTo>
                  <a:lnTo>
                    <a:pt x="8576" y="775"/>
                  </a:lnTo>
                  <a:lnTo>
                    <a:pt x="8521" y="443"/>
                  </a:lnTo>
                  <a:lnTo>
                    <a:pt x="8355" y="222"/>
                  </a:lnTo>
                  <a:lnTo>
                    <a:pt x="8134" y="56"/>
                  </a:lnTo>
                  <a:lnTo>
                    <a:pt x="7802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"/>
            <p:cNvSpPr/>
            <p:nvPr/>
          </p:nvSpPr>
          <p:spPr>
            <a:xfrm rot="1616468">
              <a:off x="791230" y="3789388"/>
              <a:ext cx="174274" cy="256851"/>
            </a:xfrm>
            <a:custGeom>
              <a:avLst/>
              <a:gdLst/>
              <a:ahLst/>
              <a:cxnLst/>
              <a:rect l="l" t="t" r="r" b="b"/>
              <a:pathLst>
                <a:path w="14828" h="21854" extrusionOk="0">
                  <a:moveTo>
                    <a:pt x="5201" y="2656"/>
                  </a:moveTo>
                  <a:lnTo>
                    <a:pt x="4924" y="2711"/>
                  </a:lnTo>
                  <a:lnTo>
                    <a:pt x="4648" y="2877"/>
                  </a:lnTo>
                  <a:lnTo>
                    <a:pt x="4482" y="3098"/>
                  </a:lnTo>
                  <a:lnTo>
                    <a:pt x="4426" y="3430"/>
                  </a:lnTo>
                  <a:lnTo>
                    <a:pt x="4482" y="3707"/>
                  </a:lnTo>
                  <a:lnTo>
                    <a:pt x="4648" y="3984"/>
                  </a:lnTo>
                  <a:lnTo>
                    <a:pt x="4924" y="4150"/>
                  </a:lnTo>
                  <a:lnTo>
                    <a:pt x="5201" y="4205"/>
                  </a:lnTo>
                  <a:lnTo>
                    <a:pt x="9627" y="4205"/>
                  </a:lnTo>
                  <a:lnTo>
                    <a:pt x="9904" y="4150"/>
                  </a:lnTo>
                  <a:lnTo>
                    <a:pt x="10180" y="3984"/>
                  </a:lnTo>
                  <a:lnTo>
                    <a:pt x="10346" y="3707"/>
                  </a:lnTo>
                  <a:lnTo>
                    <a:pt x="10401" y="3430"/>
                  </a:lnTo>
                  <a:lnTo>
                    <a:pt x="10346" y="3098"/>
                  </a:lnTo>
                  <a:lnTo>
                    <a:pt x="10180" y="2877"/>
                  </a:lnTo>
                  <a:lnTo>
                    <a:pt x="9904" y="2711"/>
                  </a:lnTo>
                  <a:lnTo>
                    <a:pt x="9627" y="2656"/>
                  </a:lnTo>
                  <a:close/>
                  <a:moveTo>
                    <a:pt x="10678" y="6750"/>
                  </a:moveTo>
                  <a:lnTo>
                    <a:pt x="10678" y="15546"/>
                  </a:lnTo>
                  <a:lnTo>
                    <a:pt x="4150" y="15546"/>
                  </a:lnTo>
                  <a:lnTo>
                    <a:pt x="4150" y="6750"/>
                  </a:lnTo>
                  <a:close/>
                  <a:moveTo>
                    <a:pt x="3265" y="5201"/>
                  </a:moveTo>
                  <a:lnTo>
                    <a:pt x="3099" y="5256"/>
                  </a:lnTo>
                  <a:lnTo>
                    <a:pt x="2933" y="5311"/>
                  </a:lnTo>
                  <a:lnTo>
                    <a:pt x="2822" y="5422"/>
                  </a:lnTo>
                  <a:lnTo>
                    <a:pt x="2711" y="5588"/>
                  </a:lnTo>
                  <a:lnTo>
                    <a:pt x="2601" y="5754"/>
                  </a:lnTo>
                  <a:lnTo>
                    <a:pt x="2545" y="5920"/>
                  </a:lnTo>
                  <a:lnTo>
                    <a:pt x="2545" y="6086"/>
                  </a:lnTo>
                  <a:lnTo>
                    <a:pt x="2545" y="16155"/>
                  </a:lnTo>
                  <a:lnTo>
                    <a:pt x="2545" y="16376"/>
                  </a:lnTo>
                  <a:lnTo>
                    <a:pt x="2601" y="16542"/>
                  </a:lnTo>
                  <a:lnTo>
                    <a:pt x="2711" y="16708"/>
                  </a:lnTo>
                  <a:lnTo>
                    <a:pt x="2822" y="16819"/>
                  </a:lnTo>
                  <a:lnTo>
                    <a:pt x="2933" y="16929"/>
                  </a:lnTo>
                  <a:lnTo>
                    <a:pt x="3099" y="17040"/>
                  </a:lnTo>
                  <a:lnTo>
                    <a:pt x="3265" y="17095"/>
                  </a:lnTo>
                  <a:lnTo>
                    <a:pt x="11563" y="17095"/>
                  </a:lnTo>
                  <a:lnTo>
                    <a:pt x="11729" y="17040"/>
                  </a:lnTo>
                  <a:lnTo>
                    <a:pt x="11895" y="16929"/>
                  </a:lnTo>
                  <a:lnTo>
                    <a:pt x="12006" y="16819"/>
                  </a:lnTo>
                  <a:lnTo>
                    <a:pt x="12117" y="16708"/>
                  </a:lnTo>
                  <a:lnTo>
                    <a:pt x="12172" y="16542"/>
                  </a:lnTo>
                  <a:lnTo>
                    <a:pt x="12227" y="16376"/>
                  </a:lnTo>
                  <a:lnTo>
                    <a:pt x="12282" y="16155"/>
                  </a:lnTo>
                  <a:lnTo>
                    <a:pt x="12282" y="6086"/>
                  </a:lnTo>
                  <a:lnTo>
                    <a:pt x="12227" y="5920"/>
                  </a:lnTo>
                  <a:lnTo>
                    <a:pt x="12172" y="5754"/>
                  </a:lnTo>
                  <a:lnTo>
                    <a:pt x="12117" y="5588"/>
                  </a:lnTo>
                  <a:lnTo>
                    <a:pt x="12006" y="5422"/>
                  </a:lnTo>
                  <a:lnTo>
                    <a:pt x="11895" y="5311"/>
                  </a:lnTo>
                  <a:lnTo>
                    <a:pt x="11729" y="5256"/>
                  </a:lnTo>
                  <a:lnTo>
                    <a:pt x="11563" y="5201"/>
                  </a:lnTo>
                  <a:close/>
                  <a:moveTo>
                    <a:pt x="6086" y="17538"/>
                  </a:moveTo>
                  <a:lnTo>
                    <a:pt x="6086" y="19308"/>
                  </a:lnTo>
                  <a:lnTo>
                    <a:pt x="8742" y="19308"/>
                  </a:lnTo>
                  <a:lnTo>
                    <a:pt x="8742" y="17538"/>
                  </a:lnTo>
                  <a:close/>
                  <a:moveTo>
                    <a:pt x="11785" y="1549"/>
                  </a:moveTo>
                  <a:lnTo>
                    <a:pt x="12117" y="1660"/>
                  </a:lnTo>
                  <a:lnTo>
                    <a:pt x="12448" y="1881"/>
                  </a:lnTo>
                  <a:lnTo>
                    <a:pt x="12725" y="2103"/>
                  </a:lnTo>
                  <a:lnTo>
                    <a:pt x="12946" y="2379"/>
                  </a:lnTo>
                  <a:lnTo>
                    <a:pt x="13112" y="2656"/>
                  </a:lnTo>
                  <a:lnTo>
                    <a:pt x="13223" y="3043"/>
                  </a:lnTo>
                  <a:lnTo>
                    <a:pt x="13278" y="3430"/>
                  </a:lnTo>
                  <a:lnTo>
                    <a:pt x="13278" y="18423"/>
                  </a:lnTo>
                  <a:lnTo>
                    <a:pt x="13223" y="18810"/>
                  </a:lnTo>
                  <a:lnTo>
                    <a:pt x="13112" y="19142"/>
                  </a:lnTo>
                  <a:lnTo>
                    <a:pt x="12946" y="19474"/>
                  </a:lnTo>
                  <a:lnTo>
                    <a:pt x="12725" y="19751"/>
                  </a:lnTo>
                  <a:lnTo>
                    <a:pt x="12448" y="19972"/>
                  </a:lnTo>
                  <a:lnTo>
                    <a:pt x="12117" y="20138"/>
                  </a:lnTo>
                  <a:lnTo>
                    <a:pt x="11785" y="20249"/>
                  </a:lnTo>
                  <a:lnTo>
                    <a:pt x="11397" y="20304"/>
                  </a:lnTo>
                  <a:lnTo>
                    <a:pt x="3431" y="20304"/>
                  </a:lnTo>
                  <a:lnTo>
                    <a:pt x="3043" y="20249"/>
                  </a:lnTo>
                  <a:lnTo>
                    <a:pt x="2711" y="20138"/>
                  </a:lnTo>
                  <a:lnTo>
                    <a:pt x="2379" y="19972"/>
                  </a:lnTo>
                  <a:lnTo>
                    <a:pt x="2103" y="19751"/>
                  </a:lnTo>
                  <a:lnTo>
                    <a:pt x="1882" y="19474"/>
                  </a:lnTo>
                  <a:lnTo>
                    <a:pt x="1716" y="19142"/>
                  </a:lnTo>
                  <a:lnTo>
                    <a:pt x="1605" y="18810"/>
                  </a:lnTo>
                  <a:lnTo>
                    <a:pt x="1550" y="18423"/>
                  </a:lnTo>
                  <a:lnTo>
                    <a:pt x="1550" y="3430"/>
                  </a:lnTo>
                  <a:lnTo>
                    <a:pt x="1605" y="3043"/>
                  </a:lnTo>
                  <a:lnTo>
                    <a:pt x="1716" y="2656"/>
                  </a:lnTo>
                  <a:lnTo>
                    <a:pt x="1882" y="2379"/>
                  </a:lnTo>
                  <a:lnTo>
                    <a:pt x="2103" y="2103"/>
                  </a:lnTo>
                  <a:lnTo>
                    <a:pt x="2379" y="1881"/>
                  </a:lnTo>
                  <a:lnTo>
                    <a:pt x="2711" y="1660"/>
                  </a:lnTo>
                  <a:lnTo>
                    <a:pt x="3043" y="1549"/>
                  </a:lnTo>
                  <a:close/>
                  <a:moveTo>
                    <a:pt x="3099" y="0"/>
                  </a:moveTo>
                  <a:lnTo>
                    <a:pt x="2767" y="56"/>
                  </a:lnTo>
                  <a:lnTo>
                    <a:pt x="2435" y="166"/>
                  </a:lnTo>
                  <a:lnTo>
                    <a:pt x="2103" y="277"/>
                  </a:lnTo>
                  <a:lnTo>
                    <a:pt x="1550" y="554"/>
                  </a:lnTo>
                  <a:lnTo>
                    <a:pt x="996" y="996"/>
                  </a:lnTo>
                  <a:lnTo>
                    <a:pt x="609" y="1494"/>
                  </a:lnTo>
                  <a:lnTo>
                    <a:pt x="277" y="2103"/>
                  </a:lnTo>
                  <a:lnTo>
                    <a:pt x="166" y="2379"/>
                  </a:lnTo>
                  <a:lnTo>
                    <a:pt x="111" y="2711"/>
                  </a:lnTo>
                  <a:lnTo>
                    <a:pt x="56" y="3043"/>
                  </a:lnTo>
                  <a:lnTo>
                    <a:pt x="0" y="3430"/>
                  </a:lnTo>
                  <a:lnTo>
                    <a:pt x="0" y="18423"/>
                  </a:lnTo>
                  <a:lnTo>
                    <a:pt x="56" y="18755"/>
                  </a:lnTo>
                  <a:lnTo>
                    <a:pt x="111" y="19087"/>
                  </a:lnTo>
                  <a:lnTo>
                    <a:pt x="166" y="19419"/>
                  </a:lnTo>
                  <a:lnTo>
                    <a:pt x="277" y="19751"/>
                  </a:lnTo>
                  <a:lnTo>
                    <a:pt x="609" y="20304"/>
                  </a:lnTo>
                  <a:lnTo>
                    <a:pt x="996" y="20857"/>
                  </a:lnTo>
                  <a:lnTo>
                    <a:pt x="1550" y="21245"/>
                  </a:lnTo>
                  <a:lnTo>
                    <a:pt x="2103" y="21577"/>
                  </a:lnTo>
                  <a:lnTo>
                    <a:pt x="2435" y="21687"/>
                  </a:lnTo>
                  <a:lnTo>
                    <a:pt x="2767" y="21743"/>
                  </a:lnTo>
                  <a:lnTo>
                    <a:pt x="3099" y="21798"/>
                  </a:lnTo>
                  <a:lnTo>
                    <a:pt x="3431" y="21853"/>
                  </a:lnTo>
                  <a:lnTo>
                    <a:pt x="11397" y="21853"/>
                  </a:lnTo>
                  <a:lnTo>
                    <a:pt x="11729" y="21798"/>
                  </a:lnTo>
                  <a:lnTo>
                    <a:pt x="12061" y="21743"/>
                  </a:lnTo>
                  <a:lnTo>
                    <a:pt x="12393" y="21687"/>
                  </a:lnTo>
                  <a:lnTo>
                    <a:pt x="12725" y="21577"/>
                  </a:lnTo>
                  <a:lnTo>
                    <a:pt x="13278" y="21245"/>
                  </a:lnTo>
                  <a:lnTo>
                    <a:pt x="13776" y="20857"/>
                  </a:lnTo>
                  <a:lnTo>
                    <a:pt x="14219" y="20304"/>
                  </a:lnTo>
                  <a:lnTo>
                    <a:pt x="14551" y="19751"/>
                  </a:lnTo>
                  <a:lnTo>
                    <a:pt x="14661" y="19419"/>
                  </a:lnTo>
                  <a:lnTo>
                    <a:pt x="14717" y="19087"/>
                  </a:lnTo>
                  <a:lnTo>
                    <a:pt x="14772" y="18755"/>
                  </a:lnTo>
                  <a:lnTo>
                    <a:pt x="14827" y="18423"/>
                  </a:lnTo>
                  <a:lnTo>
                    <a:pt x="14827" y="3430"/>
                  </a:lnTo>
                  <a:lnTo>
                    <a:pt x="14772" y="3043"/>
                  </a:lnTo>
                  <a:lnTo>
                    <a:pt x="14717" y="2711"/>
                  </a:lnTo>
                  <a:lnTo>
                    <a:pt x="14661" y="2379"/>
                  </a:lnTo>
                  <a:lnTo>
                    <a:pt x="14551" y="2103"/>
                  </a:lnTo>
                  <a:lnTo>
                    <a:pt x="14219" y="1494"/>
                  </a:lnTo>
                  <a:lnTo>
                    <a:pt x="13776" y="996"/>
                  </a:lnTo>
                  <a:lnTo>
                    <a:pt x="13278" y="554"/>
                  </a:lnTo>
                  <a:lnTo>
                    <a:pt x="12725" y="277"/>
                  </a:lnTo>
                  <a:lnTo>
                    <a:pt x="12393" y="166"/>
                  </a:lnTo>
                  <a:lnTo>
                    <a:pt x="12061" y="56"/>
                  </a:lnTo>
                  <a:lnTo>
                    <a:pt x="1172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"/>
            <p:cNvSpPr/>
            <p:nvPr/>
          </p:nvSpPr>
          <p:spPr>
            <a:xfrm rot="1887299">
              <a:off x="95348" y="4976446"/>
              <a:ext cx="152799" cy="256827"/>
            </a:xfrm>
            <a:custGeom>
              <a:avLst/>
              <a:gdLst/>
              <a:ahLst/>
              <a:cxnLst/>
              <a:rect l="l" t="t" r="r" b="b"/>
              <a:pathLst>
                <a:path w="13002" h="21854" extrusionOk="0">
                  <a:moveTo>
                    <a:pt x="6363" y="2102"/>
                  </a:moveTo>
                  <a:lnTo>
                    <a:pt x="6197" y="2213"/>
                  </a:lnTo>
                  <a:lnTo>
                    <a:pt x="6086" y="2379"/>
                  </a:lnTo>
                  <a:lnTo>
                    <a:pt x="6086" y="2545"/>
                  </a:lnTo>
                  <a:lnTo>
                    <a:pt x="6086" y="2711"/>
                  </a:lnTo>
                  <a:lnTo>
                    <a:pt x="6197" y="2822"/>
                  </a:lnTo>
                  <a:lnTo>
                    <a:pt x="6363" y="2932"/>
                  </a:lnTo>
                  <a:lnTo>
                    <a:pt x="6529" y="2988"/>
                  </a:lnTo>
                  <a:lnTo>
                    <a:pt x="6695" y="2932"/>
                  </a:lnTo>
                  <a:lnTo>
                    <a:pt x="6805" y="2822"/>
                  </a:lnTo>
                  <a:lnTo>
                    <a:pt x="6916" y="2711"/>
                  </a:lnTo>
                  <a:lnTo>
                    <a:pt x="6971" y="2545"/>
                  </a:lnTo>
                  <a:lnTo>
                    <a:pt x="6916" y="2379"/>
                  </a:lnTo>
                  <a:lnTo>
                    <a:pt x="6805" y="2213"/>
                  </a:lnTo>
                  <a:lnTo>
                    <a:pt x="6695" y="2102"/>
                  </a:lnTo>
                  <a:close/>
                  <a:moveTo>
                    <a:pt x="10678" y="1549"/>
                  </a:moveTo>
                  <a:lnTo>
                    <a:pt x="10844" y="1605"/>
                  </a:lnTo>
                  <a:lnTo>
                    <a:pt x="11010" y="1715"/>
                  </a:lnTo>
                  <a:lnTo>
                    <a:pt x="11176" y="1826"/>
                  </a:lnTo>
                  <a:lnTo>
                    <a:pt x="11287" y="1992"/>
                  </a:lnTo>
                  <a:lnTo>
                    <a:pt x="11397" y="2158"/>
                  </a:lnTo>
                  <a:lnTo>
                    <a:pt x="11453" y="2324"/>
                  </a:lnTo>
                  <a:lnTo>
                    <a:pt x="11453" y="2545"/>
                  </a:lnTo>
                  <a:lnTo>
                    <a:pt x="11453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5"/>
                  </a:lnTo>
                  <a:lnTo>
                    <a:pt x="2158" y="1605"/>
                  </a:lnTo>
                  <a:lnTo>
                    <a:pt x="2324" y="1549"/>
                  </a:lnTo>
                  <a:close/>
                  <a:moveTo>
                    <a:pt x="11453" y="5090"/>
                  </a:moveTo>
                  <a:lnTo>
                    <a:pt x="11453" y="15878"/>
                  </a:lnTo>
                  <a:lnTo>
                    <a:pt x="1550" y="15878"/>
                  </a:lnTo>
                  <a:lnTo>
                    <a:pt x="1550" y="5090"/>
                  </a:lnTo>
                  <a:close/>
                  <a:moveTo>
                    <a:pt x="4316" y="18091"/>
                  </a:moveTo>
                  <a:lnTo>
                    <a:pt x="3984" y="18146"/>
                  </a:lnTo>
                  <a:lnTo>
                    <a:pt x="3763" y="18312"/>
                  </a:lnTo>
                  <a:lnTo>
                    <a:pt x="3597" y="18534"/>
                  </a:lnTo>
                  <a:lnTo>
                    <a:pt x="3541" y="18866"/>
                  </a:lnTo>
                  <a:lnTo>
                    <a:pt x="3597" y="19142"/>
                  </a:lnTo>
                  <a:lnTo>
                    <a:pt x="3763" y="19419"/>
                  </a:lnTo>
                  <a:lnTo>
                    <a:pt x="3984" y="19585"/>
                  </a:lnTo>
                  <a:lnTo>
                    <a:pt x="4316" y="19640"/>
                  </a:lnTo>
                  <a:lnTo>
                    <a:pt x="8742" y="19640"/>
                  </a:lnTo>
                  <a:lnTo>
                    <a:pt x="9018" y="19585"/>
                  </a:lnTo>
                  <a:lnTo>
                    <a:pt x="9240" y="19419"/>
                  </a:lnTo>
                  <a:lnTo>
                    <a:pt x="9406" y="19142"/>
                  </a:lnTo>
                  <a:lnTo>
                    <a:pt x="9516" y="18866"/>
                  </a:lnTo>
                  <a:lnTo>
                    <a:pt x="9406" y="18534"/>
                  </a:lnTo>
                  <a:lnTo>
                    <a:pt x="9240" y="18312"/>
                  </a:lnTo>
                  <a:lnTo>
                    <a:pt x="9018" y="18146"/>
                  </a:lnTo>
                  <a:lnTo>
                    <a:pt x="8742" y="18091"/>
                  </a:lnTo>
                  <a:close/>
                  <a:moveTo>
                    <a:pt x="11453" y="17427"/>
                  </a:moveTo>
                  <a:lnTo>
                    <a:pt x="11453" y="19308"/>
                  </a:lnTo>
                  <a:lnTo>
                    <a:pt x="11453" y="19530"/>
                  </a:lnTo>
                  <a:lnTo>
                    <a:pt x="11397" y="19695"/>
                  </a:lnTo>
                  <a:lnTo>
                    <a:pt x="11287" y="19861"/>
                  </a:lnTo>
                  <a:lnTo>
                    <a:pt x="11176" y="20027"/>
                  </a:lnTo>
                  <a:lnTo>
                    <a:pt x="11010" y="20138"/>
                  </a:lnTo>
                  <a:lnTo>
                    <a:pt x="10844" y="20193"/>
                  </a:lnTo>
                  <a:lnTo>
                    <a:pt x="10678" y="20249"/>
                  </a:lnTo>
                  <a:lnTo>
                    <a:pt x="10457" y="20304"/>
                  </a:lnTo>
                  <a:lnTo>
                    <a:pt x="2545" y="20304"/>
                  </a:lnTo>
                  <a:lnTo>
                    <a:pt x="2324" y="20249"/>
                  </a:lnTo>
                  <a:lnTo>
                    <a:pt x="2158" y="20193"/>
                  </a:lnTo>
                  <a:lnTo>
                    <a:pt x="1992" y="20138"/>
                  </a:lnTo>
                  <a:lnTo>
                    <a:pt x="1826" y="20027"/>
                  </a:lnTo>
                  <a:lnTo>
                    <a:pt x="1716" y="19861"/>
                  </a:lnTo>
                  <a:lnTo>
                    <a:pt x="1605" y="19695"/>
                  </a:lnTo>
                  <a:lnTo>
                    <a:pt x="1550" y="19530"/>
                  </a:lnTo>
                  <a:lnTo>
                    <a:pt x="1550" y="19308"/>
                  </a:lnTo>
                  <a:lnTo>
                    <a:pt x="1550" y="17427"/>
                  </a:lnTo>
                  <a:close/>
                  <a:moveTo>
                    <a:pt x="2545" y="0"/>
                  </a:moveTo>
                  <a:lnTo>
                    <a:pt x="2047" y="55"/>
                  </a:lnTo>
                  <a:lnTo>
                    <a:pt x="1550" y="166"/>
                  </a:lnTo>
                  <a:lnTo>
                    <a:pt x="1107" y="443"/>
                  </a:lnTo>
                  <a:lnTo>
                    <a:pt x="720" y="719"/>
                  </a:lnTo>
                  <a:lnTo>
                    <a:pt x="443" y="1107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0" y="2545"/>
                  </a:lnTo>
                  <a:lnTo>
                    <a:pt x="0" y="19308"/>
                  </a:lnTo>
                  <a:lnTo>
                    <a:pt x="56" y="19806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20" y="21079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7" y="21798"/>
                  </a:lnTo>
                  <a:lnTo>
                    <a:pt x="2545" y="21853"/>
                  </a:lnTo>
                  <a:lnTo>
                    <a:pt x="10457" y="21853"/>
                  </a:lnTo>
                  <a:lnTo>
                    <a:pt x="11010" y="21798"/>
                  </a:lnTo>
                  <a:lnTo>
                    <a:pt x="11453" y="21632"/>
                  </a:lnTo>
                  <a:lnTo>
                    <a:pt x="11895" y="21411"/>
                  </a:lnTo>
                  <a:lnTo>
                    <a:pt x="12282" y="21079"/>
                  </a:lnTo>
                  <a:lnTo>
                    <a:pt x="12559" y="20747"/>
                  </a:lnTo>
                  <a:lnTo>
                    <a:pt x="12836" y="20304"/>
                  </a:lnTo>
                  <a:lnTo>
                    <a:pt x="12946" y="19806"/>
                  </a:lnTo>
                  <a:lnTo>
                    <a:pt x="13002" y="19308"/>
                  </a:lnTo>
                  <a:lnTo>
                    <a:pt x="13002" y="2545"/>
                  </a:lnTo>
                  <a:lnTo>
                    <a:pt x="12946" y="2047"/>
                  </a:lnTo>
                  <a:lnTo>
                    <a:pt x="12836" y="1549"/>
                  </a:lnTo>
                  <a:lnTo>
                    <a:pt x="12559" y="1107"/>
                  </a:lnTo>
                  <a:lnTo>
                    <a:pt x="12282" y="719"/>
                  </a:lnTo>
                  <a:lnTo>
                    <a:pt x="11895" y="443"/>
                  </a:lnTo>
                  <a:lnTo>
                    <a:pt x="11453" y="166"/>
                  </a:lnTo>
                  <a:lnTo>
                    <a:pt x="11010" y="55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"/>
            <p:cNvSpPr/>
            <p:nvPr/>
          </p:nvSpPr>
          <p:spPr>
            <a:xfrm rot="-2424101">
              <a:off x="4037757" y="5015696"/>
              <a:ext cx="194427" cy="256846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2504" y="4980"/>
                  </a:moveTo>
                  <a:lnTo>
                    <a:pt x="12504" y="15989"/>
                  </a:lnTo>
                  <a:lnTo>
                    <a:pt x="4095" y="15989"/>
                  </a:lnTo>
                  <a:lnTo>
                    <a:pt x="4095" y="4980"/>
                  </a:lnTo>
                  <a:close/>
                  <a:moveTo>
                    <a:pt x="2546" y="3431"/>
                  </a:moveTo>
                  <a:lnTo>
                    <a:pt x="2546" y="17538"/>
                  </a:lnTo>
                  <a:lnTo>
                    <a:pt x="13998" y="17538"/>
                  </a:lnTo>
                  <a:lnTo>
                    <a:pt x="13998" y="3431"/>
                  </a:lnTo>
                  <a:close/>
                  <a:moveTo>
                    <a:pt x="8299" y="17981"/>
                  </a:moveTo>
                  <a:lnTo>
                    <a:pt x="8133" y="18036"/>
                  </a:lnTo>
                  <a:lnTo>
                    <a:pt x="7967" y="18036"/>
                  </a:lnTo>
                  <a:lnTo>
                    <a:pt x="7636" y="18257"/>
                  </a:lnTo>
                  <a:lnTo>
                    <a:pt x="7470" y="18534"/>
                  </a:lnTo>
                  <a:lnTo>
                    <a:pt x="7414" y="18700"/>
                  </a:lnTo>
                  <a:lnTo>
                    <a:pt x="7414" y="18866"/>
                  </a:lnTo>
                  <a:lnTo>
                    <a:pt x="7414" y="19032"/>
                  </a:lnTo>
                  <a:lnTo>
                    <a:pt x="7470" y="19198"/>
                  </a:lnTo>
                  <a:lnTo>
                    <a:pt x="7636" y="19475"/>
                  </a:lnTo>
                  <a:lnTo>
                    <a:pt x="7967" y="19696"/>
                  </a:lnTo>
                  <a:lnTo>
                    <a:pt x="8133" y="19751"/>
                  </a:lnTo>
                  <a:lnTo>
                    <a:pt x="8465" y="19751"/>
                  </a:lnTo>
                  <a:lnTo>
                    <a:pt x="8631" y="19696"/>
                  </a:lnTo>
                  <a:lnTo>
                    <a:pt x="8908" y="19475"/>
                  </a:lnTo>
                  <a:lnTo>
                    <a:pt x="9074" y="19198"/>
                  </a:lnTo>
                  <a:lnTo>
                    <a:pt x="9129" y="19032"/>
                  </a:lnTo>
                  <a:lnTo>
                    <a:pt x="9185" y="18866"/>
                  </a:lnTo>
                  <a:lnTo>
                    <a:pt x="9129" y="18700"/>
                  </a:lnTo>
                  <a:lnTo>
                    <a:pt x="9074" y="18534"/>
                  </a:lnTo>
                  <a:lnTo>
                    <a:pt x="8908" y="18257"/>
                  </a:lnTo>
                  <a:lnTo>
                    <a:pt x="8631" y="18036"/>
                  </a:lnTo>
                  <a:lnTo>
                    <a:pt x="8465" y="18036"/>
                  </a:lnTo>
                  <a:lnTo>
                    <a:pt x="8299" y="17981"/>
                  </a:lnTo>
                  <a:close/>
                  <a:moveTo>
                    <a:pt x="14219" y="1550"/>
                  </a:moveTo>
                  <a:lnTo>
                    <a:pt x="14385" y="1605"/>
                  </a:lnTo>
                  <a:lnTo>
                    <a:pt x="14551" y="1716"/>
                  </a:lnTo>
                  <a:lnTo>
                    <a:pt x="14717" y="1826"/>
                  </a:lnTo>
                  <a:lnTo>
                    <a:pt x="14828" y="1992"/>
                  </a:lnTo>
                  <a:lnTo>
                    <a:pt x="14938" y="2158"/>
                  </a:lnTo>
                  <a:lnTo>
                    <a:pt x="14994" y="2324"/>
                  </a:lnTo>
                  <a:lnTo>
                    <a:pt x="14994" y="2545"/>
                  </a:lnTo>
                  <a:lnTo>
                    <a:pt x="14994" y="19309"/>
                  </a:lnTo>
                  <a:lnTo>
                    <a:pt x="14994" y="19530"/>
                  </a:lnTo>
                  <a:lnTo>
                    <a:pt x="14938" y="19696"/>
                  </a:lnTo>
                  <a:lnTo>
                    <a:pt x="14828" y="19862"/>
                  </a:lnTo>
                  <a:lnTo>
                    <a:pt x="14717" y="20028"/>
                  </a:lnTo>
                  <a:lnTo>
                    <a:pt x="14551" y="20138"/>
                  </a:lnTo>
                  <a:lnTo>
                    <a:pt x="14385" y="20249"/>
                  </a:lnTo>
                  <a:lnTo>
                    <a:pt x="14219" y="20304"/>
                  </a:lnTo>
                  <a:lnTo>
                    <a:pt x="2324" y="20304"/>
                  </a:lnTo>
                  <a:lnTo>
                    <a:pt x="2158" y="20249"/>
                  </a:lnTo>
                  <a:lnTo>
                    <a:pt x="1992" y="20138"/>
                  </a:lnTo>
                  <a:lnTo>
                    <a:pt x="1826" y="20028"/>
                  </a:lnTo>
                  <a:lnTo>
                    <a:pt x="1716" y="19862"/>
                  </a:lnTo>
                  <a:lnTo>
                    <a:pt x="1605" y="19696"/>
                  </a:lnTo>
                  <a:lnTo>
                    <a:pt x="1550" y="19530"/>
                  </a:lnTo>
                  <a:lnTo>
                    <a:pt x="1550" y="19309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6"/>
                  </a:lnTo>
                  <a:lnTo>
                    <a:pt x="2158" y="1605"/>
                  </a:lnTo>
                  <a:lnTo>
                    <a:pt x="2324" y="1550"/>
                  </a:lnTo>
                  <a:close/>
                  <a:moveTo>
                    <a:pt x="2546" y="1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07" y="443"/>
                  </a:lnTo>
                  <a:lnTo>
                    <a:pt x="775" y="775"/>
                  </a:lnTo>
                  <a:lnTo>
                    <a:pt x="443" y="1107"/>
                  </a:lnTo>
                  <a:lnTo>
                    <a:pt x="222" y="1550"/>
                  </a:lnTo>
                  <a:lnTo>
                    <a:pt x="56" y="2048"/>
                  </a:lnTo>
                  <a:lnTo>
                    <a:pt x="1" y="2545"/>
                  </a:lnTo>
                  <a:lnTo>
                    <a:pt x="1" y="19309"/>
                  </a:lnTo>
                  <a:lnTo>
                    <a:pt x="56" y="19807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75" y="21134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8" y="21798"/>
                  </a:lnTo>
                  <a:lnTo>
                    <a:pt x="2546" y="21854"/>
                  </a:lnTo>
                  <a:lnTo>
                    <a:pt x="13998" y="21854"/>
                  </a:lnTo>
                  <a:lnTo>
                    <a:pt x="14551" y="21798"/>
                  </a:lnTo>
                  <a:lnTo>
                    <a:pt x="14994" y="21632"/>
                  </a:lnTo>
                  <a:lnTo>
                    <a:pt x="15436" y="21411"/>
                  </a:lnTo>
                  <a:lnTo>
                    <a:pt x="15824" y="21134"/>
                  </a:lnTo>
                  <a:lnTo>
                    <a:pt x="16100" y="20747"/>
                  </a:lnTo>
                  <a:lnTo>
                    <a:pt x="16377" y="20304"/>
                  </a:lnTo>
                  <a:lnTo>
                    <a:pt x="16487" y="19807"/>
                  </a:lnTo>
                  <a:lnTo>
                    <a:pt x="16543" y="19309"/>
                  </a:lnTo>
                  <a:lnTo>
                    <a:pt x="16543" y="2545"/>
                  </a:lnTo>
                  <a:lnTo>
                    <a:pt x="16487" y="2048"/>
                  </a:lnTo>
                  <a:lnTo>
                    <a:pt x="16377" y="1550"/>
                  </a:lnTo>
                  <a:lnTo>
                    <a:pt x="16100" y="1107"/>
                  </a:lnTo>
                  <a:lnTo>
                    <a:pt x="15824" y="775"/>
                  </a:lnTo>
                  <a:lnTo>
                    <a:pt x="15436" y="443"/>
                  </a:lnTo>
                  <a:lnTo>
                    <a:pt x="14994" y="222"/>
                  </a:lnTo>
                  <a:lnTo>
                    <a:pt x="14551" y="56"/>
                  </a:lnTo>
                  <a:lnTo>
                    <a:pt x="1399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"/>
            <p:cNvSpPr/>
            <p:nvPr/>
          </p:nvSpPr>
          <p:spPr>
            <a:xfrm rot="5074100">
              <a:off x="1795003" y="4894752"/>
              <a:ext cx="205485" cy="256199"/>
            </a:xfrm>
            <a:custGeom>
              <a:avLst/>
              <a:gdLst/>
              <a:ahLst/>
              <a:cxnLst/>
              <a:rect l="l" t="t" r="r" b="b"/>
              <a:pathLst>
                <a:path w="17484" h="21799" extrusionOk="0">
                  <a:moveTo>
                    <a:pt x="12394" y="5921"/>
                  </a:moveTo>
                  <a:lnTo>
                    <a:pt x="12394" y="7027"/>
                  </a:lnTo>
                  <a:lnTo>
                    <a:pt x="8631" y="7027"/>
                  </a:lnTo>
                  <a:lnTo>
                    <a:pt x="8631" y="5921"/>
                  </a:lnTo>
                  <a:close/>
                  <a:moveTo>
                    <a:pt x="7857" y="4371"/>
                  </a:moveTo>
                  <a:lnTo>
                    <a:pt x="7580" y="4427"/>
                  </a:lnTo>
                  <a:lnTo>
                    <a:pt x="7304" y="4593"/>
                  </a:lnTo>
                  <a:lnTo>
                    <a:pt x="7138" y="4869"/>
                  </a:lnTo>
                  <a:lnTo>
                    <a:pt x="7082" y="5146"/>
                  </a:lnTo>
                  <a:lnTo>
                    <a:pt x="7082" y="7802"/>
                  </a:lnTo>
                  <a:lnTo>
                    <a:pt x="7138" y="8133"/>
                  </a:lnTo>
                  <a:lnTo>
                    <a:pt x="7304" y="8355"/>
                  </a:lnTo>
                  <a:lnTo>
                    <a:pt x="7580" y="8521"/>
                  </a:lnTo>
                  <a:lnTo>
                    <a:pt x="7857" y="8576"/>
                  </a:lnTo>
                  <a:lnTo>
                    <a:pt x="13168" y="8576"/>
                  </a:lnTo>
                  <a:lnTo>
                    <a:pt x="13445" y="8521"/>
                  </a:lnTo>
                  <a:lnTo>
                    <a:pt x="13721" y="8355"/>
                  </a:lnTo>
                  <a:lnTo>
                    <a:pt x="13887" y="8133"/>
                  </a:lnTo>
                  <a:lnTo>
                    <a:pt x="13943" y="7802"/>
                  </a:lnTo>
                  <a:lnTo>
                    <a:pt x="13943" y="5146"/>
                  </a:lnTo>
                  <a:lnTo>
                    <a:pt x="13887" y="4869"/>
                  </a:lnTo>
                  <a:lnTo>
                    <a:pt x="13721" y="4593"/>
                  </a:lnTo>
                  <a:lnTo>
                    <a:pt x="13445" y="4427"/>
                  </a:lnTo>
                  <a:lnTo>
                    <a:pt x="13168" y="4371"/>
                  </a:lnTo>
                  <a:close/>
                  <a:moveTo>
                    <a:pt x="2656" y="1550"/>
                  </a:moveTo>
                  <a:lnTo>
                    <a:pt x="2656" y="20305"/>
                  </a:lnTo>
                  <a:lnTo>
                    <a:pt x="1661" y="20305"/>
                  </a:lnTo>
                  <a:lnTo>
                    <a:pt x="1605" y="20249"/>
                  </a:lnTo>
                  <a:lnTo>
                    <a:pt x="1550" y="20194"/>
                  </a:lnTo>
                  <a:lnTo>
                    <a:pt x="1550" y="1661"/>
                  </a:lnTo>
                  <a:lnTo>
                    <a:pt x="1605" y="1550"/>
                  </a:lnTo>
                  <a:close/>
                  <a:moveTo>
                    <a:pt x="15934" y="1550"/>
                  </a:moveTo>
                  <a:lnTo>
                    <a:pt x="15934" y="20305"/>
                  </a:lnTo>
                  <a:lnTo>
                    <a:pt x="4206" y="20305"/>
                  </a:lnTo>
                  <a:lnTo>
                    <a:pt x="4206" y="1550"/>
                  </a:lnTo>
                  <a:close/>
                  <a:moveTo>
                    <a:pt x="1329" y="1"/>
                  </a:moveTo>
                  <a:lnTo>
                    <a:pt x="1052" y="112"/>
                  </a:lnTo>
                  <a:lnTo>
                    <a:pt x="775" y="277"/>
                  </a:lnTo>
                  <a:lnTo>
                    <a:pt x="499" y="443"/>
                  </a:lnTo>
                  <a:lnTo>
                    <a:pt x="333" y="720"/>
                  </a:lnTo>
                  <a:lnTo>
                    <a:pt x="167" y="997"/>
                  </a:lnTo>
                  <a:lnTo>
                    <a:pt x="56" y="1273"/>
                  </a:lnTo>
                  <a:lnTo>
                    <a:pt x="1" y="1661"/>
                  </a:lnTo>
                  <a:lnTo>
                    <a:pt x="1" y="20194"/>
                  </a:lnTo>
                  <a:lnTo>
                    <a:pt x="56" y="20526"/>
                  </a:lnTo>
                  <a:lnTo>
                    <a:pt x="167" y="20803"/>
                  </a:lnTo>
                  <a:lnTo>
                    <a:pt x="333" y="21079"/>
                  </a:lnTo>
                  <a:lnTo>
                    <a:pt x="499" y="21356"/>
                  </a:lnTo>
                  <a:lnTo>
                    <a:pt x="775" y="21522"/>
                  </a:lnTo>
                  <a:lnTo>
                    <a:pt x="1052" y="21688"/>
                  </a:lnTo>
                  <a:lnTo>
                    <a:pt x="1329" y="21799"/>
                  </a:lnTo>
                  <a:lnTo>
                    <a:pt x="16709" y="21799"/>
                  </a:lnTo>
                  <a:lnTo>
                    <a:pt x="16985" y="21743"/>
                  </a:lnTo>
                  <a:lnTo>
                    <a:pt x="17207" y="21577"/>
                  </a:lnTo>
                  <a:lnTo>
                    <a:pt x="17373" y="21356"/>
                  </a:lnTo>
                  <a:lnTo>
                    <a:pt x="17483" y="21079"/>
                  </a:lnTo>
                  <a:lnTo>
                    <a:pt x="17483" y="775"/>
                  </a:lnTo>
                  <a:lnTo>
                    <a:pt x="17373" y="443"/>
                  </a:lnTo>
                  <a:lnTo>
                    <a:pt x="17207" y="222"/>
                  </a:lnTo>
                  <a:lnTo>
                    <a:pt x="16985" y="56"/>
                  </a:lnTo>
                  <a:lnTo>
                    <a:pt x="1670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3590072" y="4782944"/>
              <a:ext cx="256839" cy="256839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9198" y="15657"/>
                  </a:moveTo>
                  <a:lnTo>
                    <a:pt x="15658" y="19198"/>
                  </a:lnTo>
                  <a:lnTo>
                    <a:pt x="15658" y="15657"/>
                  </a:lnTo>
                  <a:close/>
                  <a:moveTo>
                    <a:pt x="20305" y="1549"/>
                  </a:moveTo>
                  <a:lnTo>
                    <a:pt x="20305" y="14108"/>
                  </a:lnTo>
                  <a:lnTo>
                    <a:pt x="14883" y="14108"/>
                  </a:lnTo>
                  <a:lnTo>
                    <a:pt x="14606" y="14163"/>
                  </a:lnTo>
                  <a:lnTo>
                    <a:pt x="14330" y="14329"/>
                  </a:lnTo>
                  <a:lnTo>
                    <a:pt x="14164" y="14606"/>
                  </a:lnTo>
                  <a:lnTo>
                    <a:pt x="14108" y="14882"/>
                  </a:lnTo>
                  <a:lnTo>
                    <a:pt x="14108" y="20304"/>
                  </a:lnTo>
                  <a:lnTo>
                    <a:pt x="1550" y="20304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99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5"/>
                  </a:lnTo>
                  <a:lnTo>
                    <a:pt x="222" y="21632"/>
                  </a:lnTo>
                  <a:lnTo>
                    <a:pt x="499" y="21798"/>
                  </a:lnTo>
                  <a:lnTo>
                    <a:pt x="775" y="21853"/>
                  </a:lnTo>
                  <a:lnTo>
                    <a:pt x="14883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21633" y="15436"/>
                  </a:lnTo>
                  <a:lnTo>
                    <a:pt x="21633" y="15380"/>
                  </a:lnTo>
                  <a:lnTo>
                    <a:pt x="21799" y="15159"/>
                  </a:lnTo>
                  <a:lnTo>
                    <a:pt x="21854" y="14882"/>
                  </a:lnTo>
                  <a:lnTo>
                    <a:pt x="21854" y="775"/>
                  </a:lnTo>
                  <a:lnTo>
                    <a:pt x="21799" y="443"/>
                  </a:lnTo>
                  <a:lnTo>
                    <a:pt x="21633" y="222"/>
                  </a:lnTo>
                  <a:lnTo>
                    <a:pt x="21356" y="56"/>
                  </a:lnTo>
                  <a:lnTo>
                    <a:pt x="2107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467327" y="4812897"/>
              <a:ext cx="215224" cy="236037"/>
            </a:xfrm>
            <a:custGeom>
              <a:avLst/>
              <a:gdLst/>
              <a:ahLst/>
              <a:cxnLst/>
              <a:rect l="l" t="t" r="r" b="b"/>
              <a:pathLst>
                <a:path w="18313" h="20084" extrusionOk="0">
                  <a:moveTo>
                    <a:pt x="16763" y="3265"/>
                  </a:moveTo>
                  <a:lnTo>
                    <a:pt x="16763" y="5257"/>
                  </a:lnTo>
                  <a:lnTo>
                    <a:pt x="15657" y="5257"/>
                  </a:lnTo>
                  <a:lnTo>
                    <a:pt x="15657" y="3265"/>
                  </a:lnTo>
                  <a:close/>
                  <a:moveTo>
                    <a:pt x="10567" y="5035"/>
                  </a:moveTo>
                  <a:lnTo>
                    <a:pt x="10567" y="7027"/>
                  </a:lnTo>
                  <a:lnTo>
                    <a:pt x="6805" y="7027"/>
                  </a:lnTo>
                  <a:lnTo>
                    <a:pt x="6805" y="5035"/>
                  </a:lnTo>
                  <a:close/>
                  <a:moveTo>
                    <a:pt x="6030" y="3486"/>
                  </a:moveTo>
                  <a:lnTo>
                    <a:pt x="5754" y="3597"/>
                  </a:lnTo>
                  <a:lnTo>
                    <a:pt x="5477" y="3708"/>
                  </a:lnTo>
                  <a:lnTo>
                    <a:pt x="5311" y="3984"/>
                  </a:lnTo>
                  <a:lnTo>
                    <a:pt x="5256" y="4261"/>
                  </a:lnTo>
                  <a:lnTo>
                    <a:pt x="5256" y="7802"/>
                  </a:lnTo>
                  <a:lnTo>
                    <a:pt x="5311" y="8133"/>
                  </a:lnTo>
                  <a:lnTo>
                    <a:pt x="5477" y="8355"/>
                  </a:lnTo>
                  <a:lnTo>
                    <a:pt x="5754" y="8521"/>
                  </a:lnTo>
                  <a:lnTo>
                    <a:pt x="6030" y="8576"/>
                  </a:lnTo>
                  <a:lnTo>
                    <a:pt x="11341" y="8576"/>
                  </a:lnTo>
                  <a:lnTo>
                    <a:pt x="11618" y="8521"/>
                  </a:lnTo>
                  <a:lnTo>
                    <a:pt x="11895" y="8355"/>
                  </a:lnTo>
                  <a:lnTo>
                    <a:pt x="12061" y="8133"/>
                  </a:lnTo>
                  <a:lnTo>
                    <a:pt x="12116" y="7802"/>
                  </a:lnTo>
                  <a:lnTo>
                    <a:pt x="12116" y="4261"/>
                  </a:lnTo>
                  <a:lnTo>
                    <a:pt x="12061" y="3984"/>
                  </a:lnTo>
                  <a:lnTo>
                    <a:pt x="11895" y="3708"/>
                  </a:lnTo>
                  <a:lnTo>
                    <a:pt x="11618" y="3597"/>
                  </a:lnTo>
                  <a:lnTo>
                    <a:pt x="11341" y="3486"/>
                  </a:lnTo>
                  <a:close/>
                  <a:moveTo>
                    <a:pt x="16763" y="6806"/>
                  </a:moveTo>
                  <a:lnTo>
                    <a:pt x="16763" y="8797"/>
                  </a:lnTo>
                  <a:lnTo>
                    <a:pt x="15657" y="8797"/>
                  </a:lnTo>
                  <a:lnTo>
                    <a:pt x="15657" y="6806"/>
                  </a:lnTo>
                  <a:close/>
                  <a:moveTo>
                    <a:pt x="16763" y="10346"/>
                  </a:moveTo>
                  <a:lnTo>
                    <a:pt x="16763" y="12338"/>
                  </a:lnTo>
                  <a:lnTo>
                    <a:pt x="15657" y="12338"/>
                  </a:lnTo>
                  <a:lnTo>
                    <a:pt x="15657" y="10346"/>
                  </a:lnTo>
                  <a:close/>
                  <a:moveTo>
                    <a:pt x="16763" y="13887"/>
                  </a:moveTo>
                  <a:lnTo>
                    <a:pt x="16763" y="15879"/>
                  </a:lnTo>
                  <a:lnTo>
                    <a:pt x="15657" y="15879"/>
                  </a:lnTo>
                  <a:lnTo>
                    <a:pt x="15657" y="13887"/>
                  </a:lnTo>
                  <a:close/>
                  <a:moveTo>
                    <a:pt x="14108" y="1550"/>
                  </a:moveTo>
                  <a:lnTo>
                    <a:pt x="14108" y="18534"/>
                  </a:lnTo>
                  <a:lnTo>
                    <a:pt x="2379" y="18534"/>
                  </a:lnTo>
                  <a:lnTo>
                    <a:pt x="2379" y="17428"/>
                  </a:lnTo>
                  <a:lnTo>
                    <a:pt x="2490" y="17428"/>
                  </a:lnTo>
                  <a:lnTo>
                    <a:pt x="2822" y="17373"/>
                  </a:lnTo>
                  <a:lnTo>
                    <a:pt x="3043" y="17207"/>
                  </a:lnTo>
                  <a:lnTo>
                    <a:pt x="3209" y="16930"/>
                  </a:lnTo>
                  <a:lnTo>
                    <a:pt x="3264" y="16653"/>
                  </a:lnTo>
                  <a:lnTo>
                    <a:pt x="3209" y="16321"/>
                  </a:lnTo>
                  <a:lnTo>
                    <a:pt x="3043" y="16100"/>
                  </a:lnTo>
                  <a:lnTo>
                    <a:pt x="2822" y="15934"/>
                  </a:lnTo>
                  <a:lnTo>
                    <a:pt x="2490" y="15879"/>
                  </a:lnTo>
                  <a:lnTo>
                    <a:pt x="2379" y="15879"/>
                  </a:lnTo>
                  <a:lnTo>
                    <a:pt x="2379" y="14772"/>
                  </a:lnTo>
                  <a:lnTo>
                    <a:pt x="2490" y="14772"/>
                  </a:lnTo>
                  <a:lnTo>
                    <a:pt x="2822" y="14717"/>
                  </a:lnTo>
                  <a:lnTo>
                    <a:pt x="3043" y="14551"/>
                  </a:lnTo>
                  <a:lnTo>
                    <a:pt x="3209" y="14274"/>
                  </a:lnTo>
                  <a:lnTo>
                    <a:pt x="3264" y="13998"/>
                  </a:lnTo>
                  <a:lnTo>
                    <a:pt x="3209" y="13666"/>
                  </a:lnTo>
                  <a:lnTo>
                    <a:pt x="3043" y="13445"/>
                  </a:lnTo>
                  <a:lnTo>
                    <a:pt x="2822" y="13279"/>
                  </a:lnTo>
                  <a:lnTo>
                    <a:pt x="2490" y="13223"/>
                  </a:lnTo>
                  <a:lnTo>
                    <a:pt x="2379" y="13223"/>
                  </a:lnTo>
                  <a:lnTo>
                    <a:pt x="2379" y="12117"/>
                  </a:lnTo>
                  <a:lnTo>
                    <a:pt x="2490" y="12117"/>
                  </a:lnTo>
                  <a:lnTo>
                    <a:pt x="2822" y="12061"/>
                  </a:lnTo>
                  <a:lnTo>
                    <a:pt x="3043" y="11896"/>
                  </a:lnTo>
                  <a:lnTo>
                    <a:pt x="3209" y="11619"/>
                  </a:lnTo>
                  <a:lnTo>
                    <a:pt x="3264" y="11342"/>
                  </a:lnTo>
                  <a:lnTo>
                    <a:pt x="3209" y="11066"/>
                  </a:lnTo>
                  <a:lnTo>
                    <a:pt x="3043" y="10789"/>
                  </a:lnTo>
                  <a:lnTo>
                    <a:pt x="2822" y="10623"/>
                  </a:lnTo>
                  <a:lnTo>
                    <a:pt x="2490" y="10568"/>
                  </a:lnTo>
                  <a:lnTo>
                    <a:pt x="2379" y="10568"/>
                  </a:lnTo>
                  <a:lnTo>
                    <a:pt x="2379" y="9461"/>
                  </a:lnTo>
                  <a:lnTo>
                    <a:pt x="2490" y="9461"/>
                  </a:lnTo>
                  <a:lnTo>
                    <a:pt x="2822" y="9406"/>
                  </a:lnTo>
                  <a:lnTo>
                    <a:pt x="3043" y="9240"/>
                  </a:lnTo>
                  <a:lnTo>
                    <a:pt x="3209" y="9019"/>
                  </a:lnTo>
                  <a:lnTo>
                    <a:pt x="3264" y="8687"/>
                  </a:lnTo>
                  <a:lnTo>
                    <a:pt x="3209" y="8410"/>
                  </a:lnTo>
                  <a:lnTo>
                    <a:pt x="3043" y="8133"/>
                  </a:lnTo>
                  <a:lnTo>
                    <a:pt x="2822" y="7968"/>
                  </a:lnTo>
                  <a:lnTo>
                    <a:pt x="2490" y="7912"/>
                  </a:lnTo>
                  <a:lnTo>
                    <a:pt x="2379" y="7912"/>
                  </a:lnTo>
                  <a:lnTo>
                    <a:pt x="2379" y="6806"/>
                  </a:lnTo>
                  <a:lnTo>
                    <a:pt x="2490" y="6806"/>
                  </a:lnTo>
                  <a:lnTo>
                    <a:pt x="2822" y="6750"/>
                  </a:lnTo>
                  <a:lnTo>
                    <a:pt x="3043" y="6584"/>
                  </a:lnTo>
                  <a:lnTo>
                    <a:pt x="3209" y="6363"/>
                  </a:lnTo>
                  <a:lnTo>
                    <a:pt x="3264" y="6031"/>
                  </a:lnTo>
                  <a:lnTo>
                    <a:pt x="3209" y="5755"/>
                  </a:lnTo>
                  <a:lnTo>
                    <a:pt x="3043" y="5478"/>
                  </a:lnTo>
                  <a:lnTo>
                    <a:pt x="2822" y="5312"/>
                  </a:lnTo>
                  <a:lnTo>
                    <a:pt x="2490" y="5257"/>
                  </a:lnTo>
                  <a:lnTo>
                    <a:pt x="2379" y="5257"/>
                  </a:lnTo>
                  <a:lnTo>
                    <a:pt x="2379" y="4150"/>
                  </a:lnTo>
                  <a:lnTo>
                    <a:pt x="2490" y="4150"/>
                  </a:lnTo>
                  <a:lnTo>
                    <a:pt x="2822" y="4095"/>
                  </a:lnTo>
                  <a:lnTo>
                    <a:pt x="3043" y="3929"/>
                  </a:lnTo>
                  <a:lnTo>
                    <a:pt x="3209" y="3708"/>
                  </a:lnTo>
                  <a:lnTo>
                    <a:pt x="3264" y="3376"/>
                  </a:lnTo>
                  <a:lnTo>
                    <a:pt x="3209" y="3099"/>
                  </a:lnTo>
                  <a:lnTo>
                    <a:pt x="3043" y="2878"/>
                  </a:lnTo>
                  <a:lnTo>
                    <a:pt x="2822" y="2712"/>
                  </a:lnTo>
                  <a:lnTo>
                    <a:pt x="2490" y="2601"/>
                  </a:lnTo>
                  <a:lnTo>
                    <a:pt x="2379" y="2601"/>
                  </a:lnTo>
                  <a:lnTo>
                    <a:pt x="2379" y="1550"/>
                  </a:lnTo>
                  <a:close/>
                  <a:moveTo>
                    <a:pt x="1604" y="1"/>
                  </a:moveTo>
                  <a:lnTo>
                    <a:pt x="1328" y="56"/>
                  </a:lnTo>
                  <a:lnTo>
                    <a:pt x="1106" y="222"/>
                  </a:lnTo>
                  <a:lnTo>
                    <a:pt x="941" y="443"/>
                  </a:lnTo>
                  <a:lnTo>
                    <a:pt x="830" y="775"/>
                  </a:lnTo>
                  <a:lnTo>
                    <a:pt x="830" y="2601"/>
                  </a:lnTo>
                  <a:lnTo>
                    <a:pt x="719" y="2601"/>
                  </a:lnTo>
                  <a:lnTo>
                    <a:pt x="443" y="2712"/>
                  </a:lnTo>
                  <a:lnTo>
                    <a:pt x="221" y="2878"/>
                  </a:lnTo>
                  <a:lnTo>
                    <a:pt x="55" y="3099"/>
                  </a:lnTo>
                  <a:lnTo>
                    <a:pt x="0" y="3376"/>
                  </a:lnTo>
                  <a:lnTo>
                    <a:pt x="55" y="3708"/>
                  </a:lnTo>
                  <a:lnTo>
                    <a:pt x="221" y="3929"/>
                  </a:lnTo>
                  <a:lnTo>
                    <a:pt x="443" y="4095"/>
                  </a:lnTo>
                  <a:lnTo>
                    <a:pt x="719" y="4150"/>
                  </a:lnTo>
                  <a:lnTo>
                    <a:pt x="830" y="4150"/>
                  </a:lnTo>
                  <a:lnTo>
                    <a:pt x="830" y="5257"/>
                  </a:lnTo>
                  <a:lnTo>
                    <a:pt x="719" y="5257"/>
                  </a:lnTo>
                  <a:lnTo>
                    <a:pt x="443" y="5312"/>
                  </a:lnTo>
                  <a:lnTo>
                    <a:pt x="221" y="5478"/>
                  </a:lnTo>
                  <a:lnTo>
                    <a:pt x="55" y="5755"/>
                  </a:lnTo>
                  <a:lnTo>
                    <a:pt x="0" y="6031"/>
                  </a:lnTo>
                  <a:lnTo>
                    <a:pt x="55" y="6363"/>
                  </a:lnTo>
                  <a:lnTo>
                    <a:pt x="221" y="6584"/>
                  </a:lnTo>
                  <a:lnTo>
                    <a:pt x="443" y="6750"/>
                  </a:lnTo>
                  <a:lnTo>
                    <a:pt x="719" y="6806"/>
                  </a:lnTo>
                  <a:lnTo>
                    <a:pt x="830" y="6806"/>
                  </a:lnTo>
                  <a:lnTo>
                    <a:pt x="830" y="7912"/>
                  </a:lnTo>
                  <a:lnTo>
                    <a:pt x="719" y="7912"/>
                  </a:lnTo>
                  <a:lnTo>
                    <a:pt x="443" y="7968"/>
                  </a:lnTo>
                  <a:lnTo>
                    <a:pt x="221" y="8133"/>
                  </a:lnTo>
                  <a:lnTo>
                    <a:pt x="55" y="8410"/>
                  </a:lnTo>
                  <a:lnTo>
                    <a:pt x="0" y="8687"/>
                  </a:lnTo>
                  <a:lnTo>
                    <a:pt x="55" y="9019"/>
                  </a:lnTo>
                  <a:lnTo>
                    <a:pt x="221" y="9240"/>
                  </a:lnTo>
                  <a:lnTo>
                    <a:pt x="443" y="9406"/>
                  </a:lnTo>
                  <a:lnTo>
                    <a:pt x="719" y="9461"/>
                  </a:lnTo>
                  <a:lnTo>
                    <a:pt x="830" y="9461"/>
                  </a:lnTo>
                  <a:lnTo>
                    <a:pt x="830" y="10568"/>
                  </a:lnTo>
                  <a:lnTo>
                    <a:pt x="719" y="10568"/>
                  </a:lnTo>
                  <a:lnTo>
                    <a:pt x="443" y="10623"/>
                  </a:lnTo>
                  <a:lnTo>
                    <a:pt x="221" y="10789"/>
                  </a:lnTo>
                  <a:lnTo>
                    <a:pt x="55" y="11066"/>
                  </a:lnTo>
                  <a:lnTo>
                    <a:pt x="0" y="11342"/>
                  </a:lnTo>
                  <a:lnTo>
                    <a:pt x="55" y="11619"/>
                  </a:lnTo>
                  <a:lnTo>
                    <a:pt x="221" y="11896"/>
                  </a:lnTo>
                  <a:lnTo>
                    <a:pt x="443" y="12061"/>
                  </a:lnTo>
                  <a:lnTo>
                    <a:pt x="719" y="12117"/>
                  </a:lnTo>
                  <a:lnTo>
                    <a:pt x="830" y="12117"/>
                  </a:lnTo>
                  <a:lnTo>
                    <a:pt x="830" y="13223"/>
                  </a:lnTo>
                  <a:lnTo>
                    <a:pt x="719" y="13223"/>
                  </a:lnTo>
                  <a:lnTo>
                    <a:pt x="443" y="13279"/>
                  </a:lnTo>
                  <a:lnTo>
                    <a:pt x="221" y="13445"/>
                  </a:lnTo>
                  <a:lnTo>
                    <a:pt x="55" y="13666"/>
                  </a:lnTo>
                  <a:lnTo>
                    <a:pt x="0" y="13998"/>
                  </a:lnTo>
                  <a:lnTo>
                    <a:pt x="55" y="14274"/>
                  </a:lnTo>
                  <a:lnTo>
                    <a:pt x="221" y="14551"/>
                  </a:lnTo>
                  <a:lnTo>
                    <a:pt x="443" y="14717"/>
                  </a:lnTo>
                  <a:lnTo>
                    <a:pt x="719" y="14772"/>
                  </a:lnTo>
                  <a:lnTo>
                    <a:pt x="830" y="14772"/>
                  </a:lnTo>
                  <a:lnTo>
                    <a:pt x="830" y="15879"/>
                  </a:lnTo>
                  <a:lnTo>
                    <a:pt x="719" y="15879"/>
                  </a:lnTo>
                  <a:lnTo>
                    <a:pt x="443" y="15934"/>
                  </a:lnTo>
                  <a:lnTo>
                    <a:pt x="221" y="16100"/>
                  </a:lnTo>
                  <a:lnTo>
                    <a:pt x="55" y="16321"/>
                  </a:lnTo>
                  <a:lnTo>
                    <a:pt x="0" y="16653"/>
                  </a:lnTo>
                  <a:lnTo>
                    <a:pt x="55" y="16930"/>
                  </a:lnTo>
                  <a:lnTo>
                    <a:pt x="221" y="17207"/>
                  </a:lnTo>
                  <a:lnTo>
                    <a:pt x="443" y="17373"/>
                  </a:lnTo>
                  <a:lnTo>
                    <a:pt x="719" y="17428"/>
                  </a:lnTo>
                  <a:lnTo>
                    <a:pt x="830" y="17428"/>
                  </a:lnTo>
                  <a:lnTo>
                    <a:pt x="830" y="19309"/>
                  </a:lnTo>
                  <a:lnTo>
                    <a:pt x="941" y="19586"/>
                  </a:lnTo>
                  <a:lnTo>
                    <a:pt x="1106" y="19807"/>
                  </a:lnTo>
                  <a:lnTo>
                    <a:pt x="1328" y="19973"/>
                  </a:lnTo>
                  <a:lnTo>
                    <a:pt x="1604" y="20083"/>
                  </a:lnTo>
                  <a:lnTo>
                    <a:pt x="14882" y="20083"/>
                  </a:lnTo>
                  <a:lnTo>
                    <a:pt x="15159" y="19973"/>
                  </a:lnTo>
                  <a:lnTo>
                    <a:pt x="15435" y="19807"/>
                  </a:lnTo>
                  <a:lnTo>
                    <a:pt x="15601" y="19586"/>
                  </a:lnTo>
                  <a:lnTo>
                    <a:pt x="15657" y="19309"/>
                  </a:lnTo>
                  <a:lnTo>
                    <a:pt x="15657" y="17428"/>
                  </a:lnTo>
                  <a:lnTo>
                    <a:pt x="17538" y="17428"/>
                  </a:lnTo>
                  <a:lnTo>
                    <a:pt x="17814" y="17373"/>
                  </a:lnTo>
                  <a:lnTo>
                    <a:pt x="18036" y="17207"/>
                  </a:lnTo>
                  <a:lnTo>
                    <a:pt x="18202" y="16930"/>
                  </a:lnTo>
                  <a:lnTo>
                    <a:pt x="18312" y="16653"/>
                  </a:lnTo>
                  <a:lnTo>
                    <a:pt x="18312" y="2490"/>
                  </a:lnTo>
                  <a:lnTo>
                    <a:pt x="18202" y="2214"/>
                  </a:lnTo>
                  <a:lnTo>
                    <a:pt x="18036" y="1993"/>
                  </a:lnTo>
                  <a:lnTo>
                    <a:pt x="17814" y="1827"/>
                  </a:lnTo>
                  <a:lnTo>
                    <a:pt x="17538" y="1716"/>
                  </a:lnTo>
                  <a:lnTo>
                    <a:pt x="15657" y="1716"/>
                  </a:lnTo>
                  <a:lnTo>
                    <a:pt x="15657" y="775"/>
                  </a:lnTo>
                  <a:lnTo>
                    <a:pt x="15601" y="443"/>
                  </a:lnTo>
                  <a:lnTo>
                    <a:pt x="15435" y="222"/>
                  </a:lnTo>
                  <a:lnTo>
                    <a:pt x="15159" y="56"/>
                  </a:lnTo>
                  <a:lnTo>
                    <a:pt x="14882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965493" y="5007315"/>
              <a:ext cx="256839" cy="195080"/>
            </a:xfrm>
            <a:custGeom>
              <a:avLst/>
              <a:gdLst/>
              <a:ahLst/>
              <a:cxnLst/>
              <a:rect l="l" t="t" r="r" b="b"/>
              <a:pathLst>
                <a:path w="21854" h="16599" extrusionOk="0">
                  <a:moveTo>
                    <a:pt x="16542" y="2656"/>
                  </a:moveTo>
                  <a:lnTo>
                    <a:pt x="19198" y="5312"/>
                  </a:lnTo>
                  <a:lnTo>
                    <a:pt x="16542" y="5312"/>
                  </a:lnTo>
                  <a:lnTo>
                    <a:pt x="16542" y="2656"/>
                  </a:lnTo>
                  <a:close/>
                  <a:moveTo>
                    <a:pt x="14993" y="1550"/>
                  </a:moveTo>
                  <a:lnTo>
                    <a:pt x="14993" y="6087"/>
                  </a:lnTo>
                  <a:lnTo>
                    <a:pt x="15048" y="6418"/>
                  </a:lnTo>
                  <a:lnTo>
                    <a:pt x="15214" y="6640"/>
                  </a:lnTo>
                  <a:lnTo>
                    <a:pt x="15436" y="6806"/>
                  </a:lnTo>
                  <a:lnTo>
                    <a:pt x="15768" y="6861"/>
                  </a:lnTo>
                  <a:lnTo>
                    <a:pt x="20304" y="6861"/>
                  </a:lnTo>
                  <a:lnTo>
                    <a:pt x="20304" y="15049"/>
                  </a:lnTo>
                  <a:lnTo>
                    <a:pt x="1549" y="15049"/>
                  </a:lnTo>
                  <a:lnTo>
                    <a:pt x="1549" y="1550"/>
                  </a:lnTo>
                  <a:close/>
                  <a:moveTo>
                    <a:pt x="775" y="1"/>
                  </a:moveTo>
                  <a:lnTo>
                    <a:pt x="443" y="112"/>
                  </a:lnTo>
                  <a:lnTo>
                    <a:pt x="221" y="278"/>
                  </a:lnTo>
                  <a:lnTo>
                    <a:pt x="55" y="499"/>
                  </a:lnTo>
                  <a:lnTo>
                    <a:pt x="0" y="775"/>
                  </a:lnTo>
                  <a:lnTo>
                    <a:pt x="0" y="15824"/>
                  </a:lnTo>
                  <a:lnTo>
                    <a:pt x="55" y="16100"/>
                  </a:lnTo>
                  <a:lnTo>
                    <a:pt x="221" y="16377"/>
                  </a:lnTo>
                  <a:lnTo>
                    <a:pt x="443" y="16543"/>
                  </a:lnTo>
                  <a:lnTo>
                    <a:pt x="775" y="16598"/>
                  </a:lnTo>
                  <a:lnTo>
                    <a:pt x="21079" y="16598"/>
                  </a:lnTo>
                  <a:lnTo>
                    <a:pt x="21355" y="16543"/>
                  </a:lnTo>
                  <a:lnTo>
                    <a:pt x="21577" y="16377"/>
                  </a:lnTo>
                  <a:lnTo>
                    <a:pt x="21743" y="16100"/>
                  </a:lnTo>
                  <a:lnTo>
                    <a:pt x="21853" y="15824"/>
                  </a:lnTo>
                  <a:lnTo>
                    <a:pt x="21853" y="6087"/>
                  </a:lnTo>
                  <a:lnTo>
                    <a:pt x="21743" y="5810"/>
                  </a:lnTo>
                  <a:lnTo>
                    <a:pt x="21632" y="5589"/>
                  </a:lnTo>
                  <a:lnTo>
                    <a:pt x="21577" y="5533"/>
                  </a:lnTo>
                  <a:lnTo>
                    <a:pt x="16321" y="278"/>
                  </a:lnTo>
                  <a:lnTo>
                    <a:pt x="16265" y="222"/>
                  </a:lnTo>
                  <a:lnTo>
                    <a:pt x="16044" y="112"/>
                  </a:lnTo>
                  <a:lnTo>
                    <a:pt x="1576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"/>
            <p:cNvSpPr/>
            <p:nvPr/>
          </p:nvSpPr>
          <p:spPr>
            <a:xfrm rot="1404782">
              <a:off x="1757253" y="4478796"/>
              <a:ext cx="256843" cy="194424"/>
            </a:xfrm>
            <a:custGeom>
              <a:avLst/>
              <a:gdLst/>
              <a:ahLst/>
              <a:cxnLst/>
              <a:rect l="l" t="t" r="r" b="b"/>
              <a:pathLst>
                <a:path w="21854" h="16543" extrusionOk="0">
                  <a:moveTo>
                    <a:pt x="16543" y="2600"/>
                  </a:moveTo>
                  <a:lnTo>
                    <a:pt x="19198" y="5256"/>
                  </a:lnTo>
                  <a:lnTo>
                    <a:pt x="16543" y="5256"/>
                  </a:lnTo>
                  <a:lnTo>
                    <a:pt x="16543" y="2600"/>
                  </a:lnTo>
                  <a:close/>
                  <a:moveTo>
                    <a:pt x="5201" y="4371"/>
                  </a:moveTo>
                  <a:lnTo>
                    <a:pt x="4869" y="4481"/>
                  </a:lnTo>
                  <a:lnTo>
                    <a:pt x="4648" y="4647"/>
                  </a:lnTo>
                  <a:lnTo>
                    <a:pt x="4482" y="4869"/>
                  </a:lnTo>
                  <a:lnTo>
                    <a:pt x="4427" y="5145"/>
                  </a:lnTo>
                  <a:lnTo>
                    <a:pt x="4482" y="5477"/>
                  </a:lnTo>
                  <a:lnTo>
                    <a:pt x="4648" y="5699"/>
                  </a:lnTo>
                  <a:lnTo>
                    <a:pt x="4869" y="5865"/>
                  </a:lnTo>
                  <a:lnTo>
                    <a:pt x="5201" y="5920"/>
                  </a:lnTo>
                  <a:lnTo>
                    <a:pt x="11342" y="5920"/>
                  </a:lnTo>
                  <a:lnTo>
                    <a:pt x="11674" y="5865"/>
                  </a:lnTo>
                  <a:lnTo>
                    <a:pt x="11895" y="5699"/>
                  </a:lnTo>
                  <a:lnTo>
                    <a:pt x="12061" y="5477"/>
                  </a:lnTo>
                  <a:lnTo>
                    <a:pt x="12117" y="5145"/>
                  </a:lnTo>
                  <a:lnTo>
                    <a:pt x="12061" y="4869"/>
                  </a:lnTo>
                  <a:lnTo>
                    <a:pt x="11895" y="4647"/>
                  </a:lnTo>
                  <a:lnTo>
                    <a:pt x="11674" y="4481"/>
                  </a:lnTo>
                  <a:lnTo>
                    <a:pt x="11342" y="4371"/>
                  </a:lnTo>
                  <a:close/>
                  <a:moveTo>
                    <a:pt x="5201" y="7912"/>
                  </a:moveTo>
                  <a:lnTo>
                    <a:pt x="4869" y="7967"/>
                  </a:lnTo>
                  <a:lnTo>
                    <a:pt x="4648" y="8133"/>
                  </a:lnTo>
                  <a:lnTo>
                    <a:pt x="4482" y="8409"/>
                  </a:lnTo>
                  <a:lnTo>
                    <a:pt x="4427" y="8686"/>
                  </a:lnTo>
                  <a:lnTo>
                    <a:pt x="4482" y="9018"/>
                  </a:lnTo>
                  <a:lnTo>
                    <a:pt x="4648" y="9239"/>
                  </a:lnTo>
                  <a:lnTo>
                    <a:pt x="4869" y="9405"/>
                  </a:lnTo>
                  <a:lnTo>
                    <a:pt x="5201" y="9461"/>
                  </a:lnTo>
                  <a:lnTo>
                    <a:pt x="11342" y="9461"/>
                  </a:lnTo>
                  <a:lnTo>
                    <a:pt x="11674" y="9405"/>
                  </a:lnTo>
                  <a:lnTo>
                    <a:pt x="11895" y="9239"/>
                  </a:lnTo>
                  <a:lnTo>
                    <a:pt x="12061" y="9018"/>
                  </a:lnTo>
                  <a:lnTo>
                    <a:pt x="12117" y="8686"/>
                  </a:lnTo>
                  <a:lnTo>
                    <a:pt x="12061" y="8409"/>
                  </a:lnTo>
                  <a:lnTo>
                    <a:pt x="11895" y="8133"/>
                  </a:lnTo>
                  <a:lnTo>
                    <a:pt x="11674" y="7967"/>
                  </a:lnTo>
                  <a:lnTo>
                    <a:pt x="11342" y="7912"/>
                  </a:lnTo>
                  <a:close/>
                  <a:moveTo>
                    <a:pt x="5201" y="11452"/>
                  </a:moveTo>
                  <a:lnTo>
                    <a:pt x="4869" y="11508"/>
                  </a:lnTo>
                  <a:lnTo>
                    <a:pt x="4648" y="11674"/>
                  </a:lnTo>
                  <a:lnTo>
                    <a:pt x="4482" y="11950"/>
                  </a:lnTo>
                  <a:lnTo>
                    <a:pt x="4427" y="12227"/>
                  </a:lnTo>
                  <a:lnTo>
                    <a:pt x="4482" y="12559"/>
                  </a:lnTo>
                  <a:lnTo>
                    <a:pt x="4648" y="12780"/>
                  </a:lnTo>
                  <a:lnTo>
                    <a:pt x="4869" y="12946"/>
                  </a:lnTo>
                  <a:lnTo>
                    <a:pt x="5201" y="13001"/>
                  </a:lnTo>
                  <a:lnTo>
                    <a:pt x="16653" y="13001"/>
                  </a:lnTo>
                  <a:lnTo>
                    <a:pt x="16930" y="12946"/>
                  </a:lnTo>
                  <a:lnTo>
                    <a:pt x="17207" y="12780"/>
                  </a:lnTo>
                  <a:lnTo>
                    <a:pt x="17373" y="12559"/>
                  </a:lnTo>
                  <a:lnTo>
                    <a:pt x="17428" y="12227"/>
                  </a:lnTo>
                  <a:lnTo>
                    <a:pt x="17373" y="11950"/>
                  </a:lnTo>
                  <a:lnTo>
                    <a:pt x="17207" y="11674"/>
                  </a:lnTo>
                  <a:lnTo>
                    <a:pt x="16930" y="11508"/>
                  </a:lnTo>
                  <a:lnTo>
                    <a:pt x="16653" y="11452"/>
                  </a:lnTo>
                  <a:close/>
                  <a:moveTo>
                    <a:pt x="14994" y="1549"/>
                  </a:moveTo>
                  <a:lnTo>
                    <a:pt x="14994" y="6031"/>
                  </a:lnTo>
                  <a:lnTo>
                    <a:pt x="15049" y="6362"/>
                  </a:lnTo>
                  <a:lnTo>
                    <a:pt x="15215" y="6584"/>
                  </a:lnTo>
                  <a:lnTo>
                    <a:pt x="15491" y="6750"/>
                  </a:lnTo>
                  <a:lnTo>
                    <a:pt x="15768" y="6805"/>
                  </a:lnTo>
                  <a:lnTo>
                    <a:pt x="20305" y="6805"/>
                  </a:lnTo>
                  <a:lnTo>
                    <a:pt x="20305" y="14993"/>
                  </a:lnTo>
                  <a:lnTo>
                    <a:pt x="1550" y="14993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15768"/>
                  </a:lnTo>
                  <a:lnTo>
                    <a:pt x="56" y="16044"/>
                  </a:lnTo>
                  <a:lnTo>
                    <a:pt x="222" y="16321"/>
                  </a:lnTo>
                  <a:lnTo>
                    <a:pt x="443" y="16487"/>
                  </a:lnTo>
                  <a:lnTo>
                    <a:pt x="775" y="16542"/>
                  </a:lnTo>
                  <a:lnTo>
                    <a:pt x="21079" y="16542"/>
                  </a:lnTo>
                  <a:lnTo>
                    <a:pt x="21356" y="16487"/>
                  </a:lnTo>
                  <a:lnTo>
                    <a:pt x="21632" y="16321"/>
                  </a:lnTo>
                  <a:lnTo>
                    <a:pt x="21798" y="16044"/>
                  </a:lnTo>
                  <a:lnTo>
                    <a:pt x="21854" y="15768"/>
                  </a:lnTo>
                  <a:lnTo>
                    <a:pt x="21854" y="6031"/>
                  </a:lnTo>
                  <a:lnTo>
                    <a:pt x="21798" y="5754"/>
                  </a:lnTo>
                  <a:lnTo>
                    <a:pt x="21632" y="5533"/>
                  </a:lnTo>
                  <a:lnTo>
                    <a:pt x="16321" y="222"/>
                  </a:lnTo>
                  <a:lnTo>
                    <a:pt x="16045" y="56"/>
                  </a:lnTo>
                  <a:lnTo>
                    <a:pt x="15768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"/>
            <p:cNvSpPr/>
            <p:nvPr/>
          </p:nvSpPr>
          <p:spPr>
            <a:xfrm rot="-2889356">
              <a:off x="42222" y="3695880"/>
              <a:ext cx="215219" cy="256834"/>
            </a:xfrm>
            <a:custGeom>
              <a:avLst/>
              <a:gdLst/>
              <a:ahLst/>
              <a:cxnLst/>
              <a:rect l="l" t="t" r="r" b="b"/>
              <a:pathLst>
                <a:path w="18313" h="21854" extrusionOk="0">
                  <a:moveTo>
                    <a:pt x="4260" y="7082"/>
                  </a:moveTo>
                  <a:lnTo>
                    <a:pt x="3984" y="7137"/>
                  </a:lnTo>
                  <a:lnTo>
                    <a:pt x="3762" y="7303"/>
                  </a:lnTo>
                  <a:lnTo>
                    <a:pt x="3596" y="7525"/>
                  </a:lnTo>
                  <a:lnTo>
                    <a:pt x="3486" y="7857"/>
                  </a:lnTo>
                  <a:lnTo>
                    <a:pt x="3596" y="8133"/>
                  </a:lnTo>
                  <a:lnTo>
                    <a:pt x="3762" y="8355"/>
                  </a:lnTo>
                  <a:lnTo>
                    <a:pt x="3984" y="8521"/>
                  </a:lnTo>
                  <a:lnTo>
                    <a:pt x="4260" y="8631"/>
                  </a:lnTo>
                  <a:lnTo>
                    <a:pt x="13997" y="8631"/>
                  </a:lnTo>
                  <a:lnTo>
                    <a:pt x="14274" y="8521"/>
                  </a:lnTo>
                  <a:lnTo>
                    <a:pt x="14551" y="8355"/>
                  </a:lnTo>
                  <a:lnTo>
                    <a:pt x="14717" y="8133"/>
                  </a:lnTo>
                  <a:lnTo>
                    <a:pt x="14772" y="7857"/>
                  </a:lnTo>
                  <a:lnTo>
                    <a:pt x="14717" y="7525"/>
                  </a:lnTo>
                  <a:lnTo>
                    <a:pt x="14551" y="7303"/>
                  </a:lnTo>
                  <a:lnTo>
                    <a:pt x="14274" y="7137"/>
                  </a:lnTo>
                  <a:lnTo>
                    <a:pt x="13997" y="7082"/>
                  </a:lnTo>
                  <a:close/>
                  <a:moveTo>
                    <a:pt x="4260" y="10567"/>
                  </a:moveTo>
                  <a:lnTo>
                    <a:pt x="3984" y="10678"/>
                  </a:lnTo>
                  <a:lnTo>
                    <a:pt x="3762" y="10844"/>
                  </a:lnTo>
                  <a:lnTo>
                    <a:pt x="3596" y="11065"/>
                  </a:lnTo>
                  <a:lnTo>
                    <a:pt x="3486" y="11342"/>
                  </a:lnTo>
                  <a:lnTo>
                    <a:pt x="3596" y="11674"/>
                  </a:lnTo>
                  <a:lnTo>
                    <a:pt x="3762" y="11895"/>
                  </a:lnTo>
                  <a:lnTo>
                    <a:pt x="3984" y="12061"/>
                  </a:lnTo>
                  <a:lnTo>
                    <a:pt x="4260" y="12117"/>
                  </a:lnTo>
                  <a:lnTo>
                    <a:pt x="13997" y="12117"/>
                  </a:lnTo>
                  <a:lnTo>
                    <a:pt x="14274" y="12061"/>
                  </a:lnTo>
                  <a:lnTo>
                    <a:pt x="14551" y="11895"/>
                  </a:lnTo>
                  <a:lnTo>
                    <a:pt x="14717" y="11674"/>
                  </a:lnTo>
                  <a:lnTo>
                    <a:pt x="14772" y="11342"/>
                  </a:lnTo>
                  <a:lnTo>
                    <a:pt x="14717" y="11065"/>
                  </a:lnTo>
                  <a:lnTo>
                    <a:pt x="14551" y="10844"/>
                  </a:lnTo>
                  <a:lnTo>
                    <a:pt x="14274" y="10678"/>
                  </a:lnTo>
                  <a:lnTo>
                    <a:pt x="13997" y="10567"/>
                  </a:lnTo>
                  <a:close/>
                  <a:moveTo>
                    <a:pt x="4260" y="14108"/>
                  </a:moveTo>
                  <a:lnTo>
                    <a:pt x="3984" y="14164"/>
                  </a:lnTo>
                  <a:lnTo>
                    <a:pt x="3762" y="14330"/>
                  </a:lnTo>
                  <a:lnTo>
                    <a:pt x="3596" y="14606"/>
                  </a:lnTo>
                  <a:lnTo>
                    <a:pt x="3486" y="14883"/>
                  </a:lnTo>
                  <a:lnTo>
                    <a:pt x="3596" y="15215"/>
                  </a:lnTo>
                  <a:lnTo>
                    <a:pt x="3762" y="15436"/>
                  </a:lnTo>
                  <a:lnTo>
                    <a:pt x="3984" y="15602"/>
                  </a:lnTo>
                  <a:lnTo>
                    <a:pt x="4260" y="15657"/>
                  </a:lnTo>
                  <a:lnTo>
                    <a:pt x="13997" y="15657"/>
                  </a:lnTo>
                  <a:lnTo>
                    <a:pt x="14274" y="15602"/>
                  </a:lnTo>
                  <a:lnTo>
                    <a:pt x="14551" y="15436"/>
                  </a:lnTo>
                  <a:lnTo>
                    <a:pt x="14717" y="15215"/>
                  </a:lnTo>
                  <a:lnTo>
                    <a:pt x="14772" y="14883"/>
                  </a:lnTo>
                  <a:lnTo>
                    <a:pt x="14717" y="14606"/>
                  </a:lnTo>
                  <a:lnTo>
                    <a:pt x="14551" y="14330"/>
                  </a:lnTo>
                  <a:lnTo>
                    <a:pt x="14274" y="14164"/>
                  </a:lnTo>
                  <a:lnTo>
                    <a:pt x="13997" y="14108"/>
                  </a:lnTo>
                  <a:close/>
                  <a:moveTo>
                    <a:pt x="16764" y="1550"/>
                  </a:moveTo>
                  <a:lnTo>
                    <a:pt x="16764" y="20305"/>
                  </a:lnTo>
                  <a:lnTo>
                    <a:pt x="1549" y="20305"/>
                  </a:lnTo>
                  <a:lnTo>
                    <a:pt x="1549" y="1550"/>
                  </a:lnTo>
                  <a:lnTo>
                    <a:pt x="3430" y="1550"/>
                  </a:lnTo>
                  <a:lnTo>
                    <a:pt x="3430" y="1660"/>
                  </a:lnTo>
                  <a:lnTo>
                    <a:pt x="3430" y="2988"/>
                  </a:lnTo>
                  <a:lnTo>
                    <a:pt x="2988" y="2988"/>
                  </a:lnTo>
                  <a:lnTo>
                    <a:pt x="2988" y="4758"/>
                  </a:lnTo>
                  <a:lnTo>
                    <a:pt x="4703" y="4758"/>
                  </a:lnTo>
                  <a:lnTo>
                    <a:pt x="4703" y="2988"/>
                  </a:lnTo>
                  <a:lnTo>
                    <a:pt x="4260" y="2988"/>
                  </a:lnTo>
                  <a:lnTo>
                    <a:pt x="4260" y="1660"/>
                  </a:lnTo>
                  <a:lnTo>
                    <a:pt x="4260" y="1550"/>
                  </a:lnTo>
                  <a:lnTo>
                    <a:pt x="6971" y="1550"/>
                  </a:lnTo>
                  <a:lnTo>
                    <a:pt x="6916" y="1660"/>
                  </a:lnTo>
                  <a:lnTo>
                    <a:pt x="6916" y="2988"/>
                  </a:lnTo>
                  <a:lnTo>
                    <a:pt x="6473" y="2988"/>
                  </a:lnTo>
                  <a:lnTo>
                    <a:pt x="6473" y="4758"/>
                  </a:lnTo>
                  <a:lnTo>
                    <a:pt x="8244" y="4758"/>
                  </a:lnTo>
                  <a:lnTo>
                    <a:pt x="8244" y="2988"/>
                  </a:lnTo>
                  <a:lnTo>
                    <a:pt x="7801" y="2988"/>
                  </a:lnTo>
                  <a:lnTo>
                    <a:pt x="7801" y="1660"/>
                  </a:lnTo>
                  <a:lnTo>
                    <a:pt x="7801" y="1550"/>
                  </a:lnTo>
                  <a:lnTo>
                    <a:pt x="10512" y="1550"/>
                  </a:lnTo>
                  <a:lnTo>
                    <a:pt x="10457" y="1660"/>
                  </a:lnTo>
                  <a:lnTo>
                    <a:pt x="10457" y="2988"/>
                  </a:lnTo>
                  <a:lnTo>
                    <a:pt x="10014" y="2988"/>
                  </a:lnTo>
                  <a:lnTo>
                    <a:pt x="10014" y="4758"/>
                  </a:lnTo>
                  <a:lnTo>
                    <a:pt x="11784" y="4758"/>
                  </a:lnTo>
                  <a:lnTo>
                    <a:pt x="11784" y="2988"/>
                  </a:lnTo>
                  <a:lnTo>
                    <a:pt x="11342" y="2988"/>
                  </a:lnTo>
                  <a:lnTo>
                    <a:pt x="11342" y="1660"/>
                  </a:lnTo>
                  <a:lnTo>
                    <a:pt x="11342" y="1550"/>
                  </a:lnTo>
                  <a:lnTo>
                    <a:pt x="13997" y="1550"/>
                  </a:lnTo>
                  <a:lnTo>
                    <a:pt x="13997" y="1660"/>
                  </a:lnTo>
                  <a:lnTo>
                    <a:pt x="13997" y="2988"/>
                  </a:lnTo>
                  <a:lnTo>
                    <a:pt x="13555" y="2988"/>
                  </a:lnTo>
                  <a:lnTo>
                    <a:pt x="13555" y="4758"/>
                  </a:lnTo>
                  <a:lnTo>
                    <a:pt x="15325" y="4758"/>
                  </a:lnTo>
                  <a:lnTo>
                    <a:pt x="15325" y="2988"/>
                  </a:lnTo>
                  <a:lnTo>
                    <a:pt x="14883" y="2988"/>
                  </a:lnTo>
                  <a:lnTo>
                    <a:pt x="14883" y="1660"/>
                  </a:lnTo>
                  <a:lnTo>
                    <a:pt x="14883" y="1550"/>
                  </a:lnTo>
                  <a:close/>
                  <a:moveTo>
                    <a:pt x="775" y="1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99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17538" y="21854"/>
                  </a:lnTo>
                  <a:lnTo>
                    <a:pt x="17815" y="21798"/>
                  </a:lnTo>
                  <a:lnTo>
                    <a:pt x="18091" y="21632"/>
                  </a:lnTo>
                  <a:lnTo>
                    <a:pt x="18257" y="21356"/>
                  </a:lnTo>
                  <a:lnTo>
                    <a:pt x="18313" y="21079"/>
                  </a:lnTo>
                  <a:lnTo>
                    <a:pt x="18313" y="775"/>
                  </a:lnTo>
                  <a:lnTo>
                    <a:pt x="18257" y="499"/>
                  </a:lnTo>
                  <a:lnTo>
                    <a:pt x="18091" y="222"/>
                  </a:lnTo>
                  <a:lnTo>
                    <a:pt x="17815" y="56"/>
                  </a:lnTo>
                  <a:lnTo>
                    <a:pt x="175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1325653" y="4689868"/>
              <a:ext cx="246438" cy="241244"/>
            </a:xfrm>
            <a:custGeom>
              <a:avLst/>
              <a:gdLst/>
              <a:ahLst/>
              <a:cxnLst/>
              <a:rect l="l" t="t" r="r" b="b"/>
              <a:pathLst>
                <a:path w="20969" h="20527" extrusionOk="0">
                  <a:moveTo>
                    <a:pt x="14883" y="1827"/>
                  </a:moveTo>
                  <a:lnTo>
                    <a:pt x="19143" y="6086"/>
                  </a:lnTo>
                  <a:lnTo>
                    <a:pt x="10844" y="16377"/>
                  </a:lnTo>
                  <a:lnTo>
                    <a:pt x="4980" y="10512"/>
                  </a:lnTo>
                  <a:lnTo>
                    <a:pt x="14883" y="1827"/>
                  </a:lnTo>
                  <a:close/>
                  <a:moveTo>
                    <a:pt x="4316" y="12006"/>
                  </a:moveTo>
                  <a:lnTo>
                    <a:pt x="9406" y="17096"/>
                  </a:lnTo>
                  <a:lnTo>
                    <a:pt x="9406" y="17096"/>
                  </a:lnTo>
                  <a:lnTo>
                    <a:pt x="9018" y="16985"/>
                  </a:lnTo>
                  <a:lnTo>
                    <a:pt x="8687" y="16930"/>
                  </a:lnTo>
                  <a:lnTo>
                    <a:pt x="8299" y="16930"/>
                  </a:lnTo>
                  <a:lnTo>
                    <a:pt x="7912" y="16985"/>
                  </a:lnTo>
                  <a:lnTo>
                    <a:pt x="7469" y="17096"/>
                  </a:lnTo>
                  <a:lnTo>
                    <a:pt x="7027" y="17262"/>
                  </a:lnTo>
                  <a:lnTo>
                    <a:pt x="6529" y="17483"/>
                  </a:lnTo>
                  <a:lnTo>
                    <a:pt x="6086" y="17815"/>
                  </a:lnTo>
                  <a:lnTo>
                    <a:pt x="3597" y="15270"/>
                  </a:lnTo>
                  <a:lnTo>
                    <a:pt x="3873" y="14828"/>
                  </a:lnTo>
                  <a:lnTo>
                    <a:pt x="4150" y="14385"/>
                  </a:lnTo>
                  <a:lnTo>
                    <a:pt x="4316" y="13942"/>
                  </a:lnTo>
                  <a:lnTo>
                    <a:pt x="4427" y="13445"/>
                  </a:lnTo>
                  <a:lnTo>
                    <a:pt x="4482" y="13057"/>
                  </a:lnTo>
                  <a:lnTo>
                    <a:pt x="4427" y="12725"/>
                  </a:lnTo>
                  <a:lnTo>
                    <a:pt x="4371" y="12338"/>
                  </a:lnTo>
                  <a:lnTo>
                    <a:pt x="4316" y="12006"/>
                  </a:lnTo>
                  <a:close/>
                  <a:moveTo>
                    <a:pt x="3431" y="17317"/>
                  </a:moveTo>
                  <a:lnTo>
                    <a:pt x="4095" y="17981"/>
                  </a:lnTo>
                  <a:lnTo>
                    <a:pt x="3209" y="18866"/>
                  </a:lnTo>
                  <a:lnTo>
                    <a:pt x="2214" y="18534"/>
                  </a:lnTo>
                  <a:lnTo>
                    <a:pt x="3431" y="17317"/>
                  </a:lnTo>
                  <a:close/>
                  <a:moveTo>
                    <a:pt x="14938" y="1"/>
                  </a:moveTo>
                  <a:lnTo>
                    <a:pt x="14662" y="56"/>
                  </a:lnTo>
                  <a:lnTo>
                    <a:pt x="14385" y="167"/>
                  </a:lnTo>
                  <a:lnTo>
                    <a:pt x="3375" y="9904"/>
                  </a:lnTo>
                  <a:lnTo>
                    <a:pt x="3320" y="9904"/>
                  </a:lnTo>
                  <a:lnTo>
                    <a:pt x="2435" y="10789"/>
                  </a:lnTo>
                  <a:lnTo>
                    <a:pt x="2269" y="11066"/>
                  </a:lnTo>
                  <a:lnTo>
                    <a:pt x="2214" y="11342"/>
                  </a:lnTo>
                  <a:lnTo>
                    <a:pt x="2269" y="11674"/>
                  </a:lnTo>
                  <a:lnTo>
                    <a:pt x="2435" y="11896"/>
                  </a:lnTo>
                  <a:lnTo>
                    <a:pt x="2656" y="12227"/>
                  </a:lnTo>
                  <a:lnTo>
                    <a:pt x="2822" y="12504"/>
                  </a:lnTo>
                  <a:lnTo>
                    <a:pt x="2933" y="12836"/>
                  </a:lnTo>
                  <a:lnTo>
                    <a:pt x="2877" y="13223"/>
                  </a:lnTo>
                  <a:lnTo>
                    <a:pt x="2767" y="13611"/>
                  </a:lnTo>
                  <a:lnTo>
                    <a:pt x="2601" y="13998"/>
                  </a:lnTo>
                  <a:lnTo>
                    <a:pt x="2324" y="14385"/>
                  </a:lnTo>
                  <a:lnTo>
                    <a:pt x="1992" y="14772"/>
                  </a:lnTo>
                  <a:lnTo>
                    <a:pt x="1826" y="15049"/>
                  </a:lnTo>
                  <a:lnTo>
                    <a:pt x="1771" y="15326"/>
                  </a:lnTo>
                  <a:lnTo>
                    <a:pt x="1826" y="15602"/>
                  </a:lnTo>
                  <a:lnTo>
                    <a:pt x="1992" y="15879"/>
                  </a:lnTo>
                  <a:lnTo>
                    <a:pt x="2324" y="16211"/>
                  </a:lnTo>
                  <a:lnTo>
                    <a:pt x="222" y="18313"/>
                  </a:lnTo>
                  <a:lnTo>
                    <a:pt x="111" y="18479"/>
                  </a:lnTo>
                  <a:lnTo>
                    <a:pt x="1" y="18645"/>
                  </a:lnTo>
                  <a:lnTo>
                    <a:pt x="1" y="18811"/>
                  </a:lnTo>
                  <a:lnTo>
                    <a:pt x="1" y="19032"/>
                  </a:lnTo>
                  <a:lnTo>
                    <a:pt x="111" y="19198"/>
                  </a:lnTo>
                  <a:lnTo>
                    <a:pt x="222" y="19364"/>
                  </a:lnTo>
                  <a:lnTo>
                    <a:pt x="333" y="19530"/>
                  </a:lnTo>
                  <a:lnTo>
                    <a:pt x="499" y="19586"/>
                  </a:lnTo>
                  <a:lnTo>
                    <a:pt x="3154" y="20471"/>
                  </a:lnTo>
                  <a:lnTo>
                    <a:pt x="3431" y="20526"/>
                  </a:lnTo>
                  <a:lnTo>
                    <a:pt x="3707" y="20471"/>
                  </a:lnTo>
                  <a:lnTo>
                    <a:pt x="3984" y="20305"/>
                  </a:lnTo>
                  <a:lnTo>
                    <a:pt x="5201" y="19088"/>
                  </a:lnTo>
                  <a:lnTo>
                    <a:pt x="5533" y="19420"/>
                  </a:lnTo>
                  <a:lnTo>
                    <a:pt x="5754" y="19586"/>
                  </a:lnTo>
                  <a:lnTo>
                    <a:pt x="6086" y="19641"/>
                  </a:lnTo>
                  <a:lnTo>
                    <a:pt x="6363" y="19586"/>
                  </a:lnTo>
                  <a:lnTo>
                    <a:pt x="6640" y="19420"/>
                  </a:lnTo>
                  <a:lnTo>
                    <a:pt x="7027" y="19032"/>
                  </a:lnTo>
                  <a:lnTo>
                    <a:pt x="7414" y="18811"/>
                  </a:lnTo>
                  <a:lnTo>
                    <a:pt x="7801" y="18590"/>
                  </a:lnTo>
                  <a:lnTo>
                    <a:pt x="8189" y="18479"/>
                  </a:lnTo>
                  <a:lnTo>
                    <a:pt x="8521" y="18479"/>
                  </a:lnTo>
                  <a:lnTo>
                    <a:pt x="8853" y="18534"/>
                  </a:lnTo>
                  <a:lnTo>
                    <a:pt x="9184" y="18700"/>
                  </a:lnTo>
                  <a:lnTo>
                    <a:pt x="9516" y="18977"/>
                  </a:lnTo>
                  <a:lnTo>
                    <a:pt x="9738" y="19143"/>
                  </a:lnTo>
                  <a:lnTo>
                    <a:pt x="10014" y="19198"/>
                  </a:lnTo>
                  <a:lnTo>
                    <a:pt x="10346" y="19143"/>
                  </a:lnTo>
                  <a:lnTo>
                    <a:pt x="10568" y="18977"/>
                  </a:lnTo>
                  <a:lnTo>
                    <a:pt x="11453" y="18092"/>
                  </a:lnTo>
                  <a:lnTo>
                    <a:pt x="11508" y="18036"/>
                  </a:lnTo>
                  <a:lnTo>
                    <a:pt x="20803" y="6529"/>
                  </a:lnTo>
                  <a:lnTo>
                    <a:pt x="20913" y="6308"/>
                  </a:lnTo>
                  <a:lnTo>
                    <a:pt x="20969" y="6031"/>
                  </a:lnTo>
                  <a:lnTo>
                    <a:pt x="20913" y="5755"/>
                  </a:lnTo>
                  <a:lnTo>
                    <a:pt x="20747" y="5533"/>
                  </a:lnTo>
                  <a:lnTo>
                    <a:pt x="15436" y="222"/>
                  </a:lnTo>
                  <a:lnTo>
                    <a:pt x="15215" y="56"/>
                  </a:lnTo>
                  <a:lnTo>
                    <a:pt x="149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"/>
            <p:cNvSpPr/>
            <p:nvPr/>
          </p:nvSpPr>
          <p:spPr>
            <a:xfrm rot="3891786">
              <a:off x="747980" y="4447574"/>
              <a:ext cx="256852" cy="256852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6211" y="1882"/>
                  </a:moveTo>
                  <a:lnTo>
                    <a:pt x="19973" y="5644"/>
                  </a:lnTo>
                  <a:lnTo>
                    <a:pt x="5644" y="19972"/>
                  </a:lnTo>
                  <a:lnTo>
                    <a:pt x="1882" y="16210"/>
                  </a:lnTo>
                  <a:lnTo>
                    <a:pt x="3873" y="14219"/>
                  </a:lnTo>
                  <a:lnTo>
                    <a:pt x="5533" y="15878"/>
                  </a:lnTo>
                  <a:lnTo>
                    <a:pt x="5810" y="16044"/>
                  </a:lnTo>
                  <a:lnTo>
                    <a:pt x="6086" y="16100"/>
                  </a:lnTo>
                  <a:lnTo>
                    <a:pt x="6363" y="16044"/>
                  </a:lnTo>
                  <a:lnTo>
                    <a:pt x="6640" y="15878"/>
                  </a:lnTo>
                  <a:lnTo>
                    <a:pt x="6806" y="15602"/>
                  </a:lnTo>
                  <a:lnTo>
                    <a:pt x="6861" y="15325"/>
                  </a:lnTo>
                  <a:lnTo>
                    <a:pt x="6806" y="15049"/>
                  </a:lnTo>
                  <a:lnTo>
                    <a:pt x="6640" y="14772"/>
                  </a:lnTo>
                  <a:lnTo>
                    <a:pt x="4980" y="13112"/>
                  </a:lnTo>
                  <a:lnTo>
                    <a:pt x="5644" y="12448"/>
                  </a:lnTo>
                  <a:lnTo>
                    <a:pt x="6861" y="13666"/>
                  </a:lnTo>
                  <a:lnTo>
                    <a:pt x="7137" y="13831"/>
                  </a:lnTo>
                  <a:lnTo>
                    <a:pt x="7414" y="13887"/>
                  </a:lnTo>
                  <a:lnTo>
                    <a:pt x="7691" y="13831"/>
                  </a:lnTo>
                  <a:lnTo>
                    <a:pt x="7967" y="13666"/>
                  </a:lnTo>
                  <a:lnTo>
                    <a:pt x="8133" y="13389"/>
                  </a:lnTo>
                  <a:lnTo>
                    <a:pt x="8189" y="13112"/>
                  </a:lnTo>
                  <a:lnTo>
                    <a:pt x="8133" y="12836"/>
                  </a:lnTo>
                  <a:lnTo>
                    <a:pt x="7967" y="12559"/>
                  </a:lnTo>
                  <a:lnTo>
                    <a:pt x="6750" y="11342"/>
                  </a:lnTo>
                  <a:lnTo>
                    <a:pt x="7635" y="10457"/>
                  </a:lnTo>
                  <a:lnTo>
                    <a:pt x="9295" y="12116"/>
                  </a:lnTo>
                  <a:lnTo>
                    <a:pt x="9516" y="12282"/>
                  </a:lnTo>
                  <a:lnTo>
                    <a:pt x="9848" y="12338"/>
                  </a:lnTo>
                  <a:lnTo>
                    <a:pt x="10125" y="12282"/>
                  </a:lnTo>
                  <a:lnTo>
                    <a:pt x="10346" y="12116"/>
                  </a:lnTo>
                  <a:lnTo>
                    <a:pt x="10512" y="11895"/>
                  </a:lnTo>
                  <a:lnTo>
                    <a:pt x="10623" y="11563"/>
                  </a:lnTo>
                  <a:lnTo>
                    <a:pt x="10512" y="11287"/>
                  </a:lnTo>
                  <a:lnTo>
                    <a:pt x="10346" y="11065"/>
                  </a:lnTo>
                  <a:lnTo>
                    <a:pt x="8687" y="9406"/>
                  </a:lnTo>
                  <a:lnTo>
                    <a:pt x="9406" y="8686"/>
                  </a:lnTo>
                  <a:lnTo>
                    <a:pt x="10402" y="9682"/>
                  </a:lnTo>
                  <a:lnTo>
                    <a:pt x="10623" y="9848"/>
                  </a:lnTo>
                  <a:lnTo>
                    <a:pt x="10955" y="9903"/>
                  </a:lnTo>
                  <a:lnTo>
                    <a:pt x="11231" y="9848"/>
                  </a:lnTo>
                  <a:lnTo>
                    <a:pt x="11508" y="9682"/>
                  </a:lnTo>
                  <a:lnTo>
                    <a:pt x="11674" y="9461"/>
                  </a:lnTo>
                  <a:lnTo>
                    <a:pt x="11729" y="9184"/>
                  </a:lnTo>
                  <a:lnTo>
                    <a:pt x="11674" y="8852"/>
                  </a:lnTo>
                  <a:lnTo>
                    <a:pt x="11508" y="8631"/>
                  </a:lnTo>
                  <a:lnTo>
                    <a:pt x="10457" y="7635"/>
                  </a:lnTo>
                  <a:lnTo>
                    <a:pt x="11342" y="6750"/>
                  </a:lnTo>
                  <a:lnTo>
                    <a:pt x="13002" y="8410"/>
                  </a:lnTo>
                  <a:lnTo>
                    <a:pt x="13278" y="8576"/>
                  </a:lnTo>
                  <a:lnTo>
                    <a:pt x="13555" y="8631"/>
                  </a:lnTo>
                  <a:lnTo>
                    <a:pt x="13887" y="8576"/>
                  </a:lnTo>
                  <a:lnTo>
                    <a:pt x="14108" y="8410"/>
                  </a:lnTo>
                  <a:lnTo>
                    <a:pt x="14274" y="8133"/>
                  </a:lnTo>
                  <a:lnTo>
                    <a:pt x="14330" y="7856"/>
                  </a:lnTo>
                  <a:lnTo>
                    <a:pt x="14274" y="7580"/>
                  </a:lnTo>
                  <a:lnTo>
                    <a:pt x="14108" y="7303"/>
                  </a:lnTo>
                  <a:lnTo>
                    <a:pt x="12449" y="5644"/>
                  </a:lnTo>
                  <a:lnTo>
                    <a:pt x="13112" y="4980"/>
                  </a:lnTo>
                  <a:lnTo>
                    <a:pt x="14385" y="6197"/>
                  </a:lnTo>
                  <a:lnTo>
                    <a:pt x="14606" y="6363"/>
                  </a:lnTo>
                  <a:lnTo>
                    <a:pt x="14883" y="6418"/>
                  </a:lnTo>
                  <a:lnTo>
                    <a:pt x="15215" y="6363"/>
                  </a:lnTo>
                  <a:lnTo>
                    <a:pt x="15436" y="6141"/>
                  </a:lnTo>
                  <a:lnTo>
                    <a:pt x="15602" y="5920"/>
                  </a:lnTo>
                  <a:lnTo>
                    <a:pt x="15657" y="5644"/>
                  </a:lnTo>
                  <a:lnTo>
                    <a:pt x="15602" y="5312"/>
                  </a:lnTo>
                  <a:lnTo>
                    <a:pt x="15436" y="5090"/>
                  </a:lnTo>
                  <a:lnTo>
                    <a:pt x="14219" y="3873"/>
                  </a:lnTo>
                  <a:lnTo>
                    <a:pt x="16211" y="1882"/>
                  </a:lnTo>
                  <a:close/>
                  <a:moveTo>
                    <a:pt x="16211" y="0"/>
                  </a:moveTo>
                  <a:lnTo>
                    <a:pt x="15934" y="56"/>
                  </a:lnTo>
                  <a:lnTo>
                    <a:pt x="15657" y="222"/>
                  </a:lnTo>
                  <a:lnTo>
                    <a:pt x="7082" y="8852"/>
                  </a:lnTo>
                  <a:lnTo>
                    <a:pt x="222" y="15712"/>
                  </a:lnTo>
                  <a:lnTo>
                    <a:pt x="56" y="15934"/>
                  </a:lnTo>
                  <a:lnTo>
                    <a:pt x="1" y="16210"/>
                  </a:lnTo>
                  <a:lnTo>
                    <a:pt x="56" y="16542"/>
                  </a:lnTo>
                  <a:lnTo>
                    <a:pt x="222" y="16764"/>
                  </a:lnTo>
                  <a:lnTo>
                    <a:pt x="5090" y="21632"/>
                  </a:lnTo>
                  <a:lnTo>
                    <a:pt x="5312" y="21798"/>
                  </a:lnTo>
                  <a:lnTo>
                    <a:pt x="5644" y="21853"/>
                  </a:lnTo>
                  <a:lnTo>
                    <a:pt x="5920" y="21798"/>
                  </a:lnTo>
                  <a:lnTo>
                    <a:pt x="6197" y="21632"/>
                  </a:lnTo>
                  <a:lnTo>
                    <a:pt x="21632" y="6197"/>
                  </a:lnTo>
                  <a:lnTo>
                    <a:pt x="21798" y="5920"/>
                  </a:lnTo>
                  <a:lnTo>
                    <a:pt x="21854" y="5644"/>
                  </a:lnTo>
                  <a:lnTo>
                    <a:pt x="21798" y="5367"/>
                  </a:lnTo>
                  <a:lnTo>
                    <a:pt x="21632" y="5090"/>
                  </a:lnTo>
                  <a:lnTo>
                    <a:pt x="16764" y="222"/>
                  </a:lnTo>
                  <a:lnTo>
                    <a:pt x="16487" y="56"/>
                  </a:lnTo>
                  <a:lnTo>
                    <a:pt x="1621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"/>
            <p:cNvSpPr/>
            <p:nvPr/>
          </p:nvSpPr>
          <p:spPr>
            <a:xfrm rot="10546735">
              <a:off x="2333495" y="4819538"/>
              <a:ext cx="256826" cy="256826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4205" y="11010"/>
                  </a:moveTo>
                  <a:lnTo>
                    <a:pt x="10844" y="17649"/>
                  </a:lnTo>
                  <a:lnTo>
                    <a:pt x="4205" y="17649"/>
                  </a:lnTo>
                  <a:lnTo>
                    <a:pt x="4205" y="11010"/>
                  </a:lnTo>
                  <a:close/>
                  <a:moveTo>
                    <a:pt x="3320" y="8410"/>
                  </a:moveTo>
                  <a:lnTo>
                    <a:pt x="3098" y="8465"/>
                  </a:lnTo>
                  <a:lnTo>
                    <a:pt x="2932" y="8576"/>
                  </a:lnTo>
                  <a:lnTo>
                    <a:pt x="2767" y="8742"/>
                  </a:lnTo>
                  <a:lnTo>
                    <a:pt x="2656" y="8908"/>
                  </a:lnTo>
                  <a:lnTo>
                    <a:pt x="2656" y="9129"/>
                  </a:lnTo>
                  <a:lnTo>
                    <a:pt x="2656" y="18424"/>
                  </a:lnTo>
                  <a:lnTo>
                    <a:pt x="2711" y="18700"/>
                  </a:lnTo>
                  <a:lnTo>
                    <a:pt x="2877" y="18977"/>
                  </a:lnTo>
                  <a:lnTo>
                    <a:pt x="3098" y="19143"/>
                  </a:lnTo>
                  <a:lnTo>
                    <a:pt x="3430" y="19198"/>
                  </a:lnTo>
                  <a:lnTo>
                    <a:pt x="12670" y="19198"/>
                  </a:lnTo>
                  <a:lnTo>
                    <a:pt x="12891" y="19143"/>
                  </a:lnTo>
                  <a:lnTo>
                    <a:pt x="13112" y="19088"/>
                  </a:lnTo>
                  <a:lnTo>
                    <a:pt x="13278" y="18922"/>
                  </a:lnTo>
                  <a:lnTo>
                    <a:pt x="13389" y="18700"/>
                  </a:lnTo>
                  <a:lnTo>
                    <a:pt x="13444" y="18479"/>
                  </a:lnTo>
                  <a:lnTo>
                    <a:pt x="13444" y="18258"/>
                  </a:lnTo>
                  <a:lnTo>
                    <a:pt x="13389" y="18036"/>
                  </a:lnTo>
                  <a:lnTo>
                    <a:pt x="13223" y="17870"/>
                  </a:lnTo>
                  <a:lnTo>
                    <a:pt x="3984" y="8631"/>
                  </a:lnTo>
                  <a:lnTo>
                    <a:pt x="3762" y="8465"/>
                  </a:lnTo>
                  <a:lnTo>
                    <a:pt x="3596" y="8410"/>
                  </a:lnTo>
                  <a:close/>
                  <a:moveTo>
                    <a:pt x="1549" y="2656"/>
                  </a:moveTo>
                  <a:lnTo>
                    <a:pt x="3209" y="4316"/>
                  </a:lnTo>
                  <a:lnTo>
                    <a:pt x="2877" y="4648"/>
                  </a:lnTo>
                  <a:lnTo>
                    <a:pt x="2711" y="4869"/>
                  </a:lnTo>
                  <a:lnTo>
                    <a:pt x="2656" y="5201"/>
                  </a:lnTo>
                  <a:lnTo>
                    <a:pt x="2711" y="5478"/>
                  </a:lnTo>
                  <a:lnTo>
                    <a:pt x="2877" y="5754"/>
                  </a:lnTo>
                  <a:lnTo>
                    <a:pt x="3154" y="5920"/>
                  </a:lnTo>
                  <a:lnTo>
                    <a:pt x="3430" y="5976"/>
                  </a:lnTo>
                  <a:lnTo>
                    <a:pt x="3707" y="5920"/>
                  </a:lnTo>
                  <a:lnTo>
                    <a:pt x="3984" y="5754"/>
                  </a:lnTo>
                  <a:lnTo>
                    <a:pt x="4316" y="5367"/>
                  </a:lnTo>
                  <a:lnTo>
                    <a:pt x="5422" y="6529"/>
                  </a:lnTo>
                  <a:lnTo>
                    <a:pt x="5090" y="6861"/>
                  </a:lnTo>
                  <a:lnTo>
                    <a:pt x="4924" y="7082"/>
                  </a:lnTo>
                  <a:lnTo>
                    <a:pt x="4869" y="7414"/>
                  </a:lnTo>
                  <a:lnTo>
                    <a:pt x="4924" y="7691"/>
                  </a:lnTo>
                  <a:lnTo>
                    <a:pt x="5090" y="7912"/>
                  </a:lnTo>
                  <a:lnTo>
                    <a:pt x="5311" y="8133"/>
                  </a:lnTo>
                  <a:lnTo>
                    <a:pt x="5643" y="8189"/>
                  </a:lnTo>
                  <a:lnTo>
                    <a:pt x="5920" y="8133"/>
                  </a:lnTo>
                  <a:lnTo>
                    <a:pt x="6197" y="7912"/>
                  </a:lnTo>
                  <a:lnTo>
                    <a:pt x="6529" y="7580"/>
                  </a:lnTo>
                  <a:lnTo>
                    <a:pt x="7635" y="8742"/>
                  </a:lnTo>
                  <a:lnTo>
                    <a:pt x="7303" y="9074"/>
                  </a:lnTo>
                  <a:lnTo>
                    <a:pt x="7137" y="9295"/>
                  </a:lnTo>
                  <a:lnTo>
                    <a:pt x="7082" y="9572"/>
                  </a:lnTo>
                  <a:lnTo>
                    <a:pt x="7137" y="9904"/>
                  </a:lnTo>
                  <a:lnTo>
                    <a:pt x="7303" y="10125"/>
                  </a:lnTo>
                  <a:lnTo>
                    <a:pt x="7524" y="10291"/>
                  </a:lnTo>
                  <a:lnTo>
                    <a:pt x="7856" y="10346"/>
                  </a:lnTo>
                  <a:lnTo>
                    <a:pt x="8133" y="10291"/>
                  </a:lnTo>
                  <a:lnTo>
                    <a:pt x="8354" y="10125"/>
                  </a:lnTo>
                  <a:lnTo>
                    <a:pt x="8742" y="9793"/>
                  </a:lnTo>
                  <a:lnTo>
                    <a:pt x="9848" y="10900"/>
                  </a:lnTo>
                  <a:lnTo>
                    <a:pt x="9516" y="11232"/>
                  </a:lnTo>
                  <a:lnTo>
                    <a:pt x="9350" y="11508"/>
                  </a:lnTo>
                  <a:lnTo>
                    <a:pt x="9239" y="11785"/>
                  </a:lnTo>
                  <a:lnTo>
                    <a:pt x="9350" y="12117"/>
                  </a:lnTo>
                  <a:lnTo>
                    <a:pt x="9516" y="12338"/>
                  </a:lnTo>
                  <a:lnTo>
                    <a:pt x="9737" y="12504"/>
                  </a:lnTo>
                  <a:lnTo>
                    <a:pt x="10014" y="12559"/>
                  </a:lnTo>
                  <a:lnTo>
                    <a:pt x="10346" y="12504"/>
                  </a:lnTo>
                  <a:lnTo>
                    <a:pt x="10567" y="12338"/>
                  </a:lnTo>
                  <a:lnTo>
                    <a:pt x="10899" y="12006"/>
                  </a:lnTo>
                  <a:lnTo>
                    <a:pt x="12061" y="13113"/>
                  </a:lnTo>
                  <a:lnTo>
                    <a:pt x="11674" y="13445"/>
                  </a:lnTo>
                  <a:lnTo>
                    <a:pt x="11508" y="13721"/>
                  </a:lnTo>
                  <a:lnTo>
                    <a:pt x="11452" y="13998"/>
                  </a:lnTo>
                  <a:lnTo>
                    <a:pt x="11508" y="14330"/>
                  </a:lnTo>
                  <a:lnTo>
                    <a:pt x="11674" y="14551"/>
                  </a:lnTo>
                  <a:lnTo>
                    <a:pt x="11950" y="14717"/>
                  </a:lnTo>
                  <a:lnTo>
                    <a:pt x="12227" y="14772"/>
                  </a:lnTo>
                  <a:lnTo>
                    <a:pt x="12559" y="14717"/>
                  </a:lnTo>
                  <a:lnTo>
                    <a:pt x="12780" y="14551"/>
                  </a:lnTo>
                  <a:lnTo>
                    <a:pt x="13112" y="14219"/>
                  </a:lnTo>
                  <a:lnTo>
                    <a:pt x="14219" y="15326"/>
                  </a:lnTo>
                  <a:lnTo>
                    <a:pt x="13887" y="15657"/>
                  </a:lnTo>
                  <a:lnTo>
                    <a:pt x="13721" y="15934"/>
                  </a:lnTo>
                  <a:lnTo>
                    <a:pt x="13665" y="16211"/>
                  </a:lnTo>
                  <a:lnTo>
                    <a:pt x="13721" y="16487"/>
                  </a:lnTo>
                  <a:lnTo>
                    <a:pt x="13887" y="16764"/>
                  </a:lnTo>
                  <a:lnTo>
                    <a:pt x="14163" y="16930"/>
                  </a:lnTo>
                  <a:lnTo>
                    <a:pt x="14440" y="16985"/>
                  </a:lnTo>
                  <a:lnTo>
                    <a:pt x="14717" y="16930"/>
                  </a:lnTo>
                  <a:lnTo>
                    <a:pt x="14993" y="16764"/>
                  </a:lnTo>
                  <a:lnTo>
                    <a:pt x="15325" y="16432"/>
                  </a:lnTo>
                  <a:lnTo>
                    <a:pt x="16432" y="17538"/>
                  </a:lnTo>
                  <a:lnTo>
                    <a:pt x="16100" y="17870"/>
                  </a:lnTo>
                  <a:lnTo>
                    <a:pt x="15934" y="18147"/>
                  </a:lnTo>
                  <a:lnTo>
                    <a:pt x="15878" y="18424"/>
                  </a:lnTo>
                  <a:lnTo>
                    <a:pt x="15934" y="18700"/>
                  </a:lnTo>
                  <a:lnTo>
                    <a:pt x="16100" y="18977"/>
                  </a:lnTo>
                  <a:lnTo>
                    <a:pt x="16376" y="19143"/>
                  </a:lnTo>
                  <a:lnTo>
                    <a:pt x="16653" y="19198"/>
                  </a:lnTo>
                  <a:lnTo>
                    <a:pt x="16930" y="19143"/>
                  </a:lnTo>
                  <a:lnTo>
                    <a:pt x="17206" y="18977"/>
                  </a:lnTo>
                  <a:lnTo>
                    <a:pt x="17538" y="18645"/>
                  </a:lnTo>
                  <a:lnTo>
                    <a:pt x="19198" y="20305"/>
                  </a:lnTo>
                  <a:lnTo>
                    <a:pt x="1549" y="20305"/>
                  </a:lnTo>
                  <a:lnTo>
                    <a:pt x="1549" y="2656"/>
                  </a:lnTo>
                  <a:close/>
                  <a:moveTo>
                    <a:pt x="720" y="1"/>
                  </a:moveTo>
                  <a:lnTo>
                    <a:pt x="498" y="56"/>
                  </a:lnTo>
                  <a:lnTo>
                    <a:pt x="277" y="167"/>
                  </a:lnTo>
                  <a:lnTo>
                    <a:pt x="111" y="333"/>
                  </a:lnTo>
                  <a:lnTo>
                    <a:pt x="56" y="554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21079" y="21854"/>
                  </a:lnTo>
                  <a:lnTo>
                    <a:pt x="21300" y="21798"/>
                  </a:lnTo>
                  <a:lnTo>
                    <a:pt x="21521" y="21743"/>
                  </a:lnTo>
                  <a:lnTo>
                    <a:pt x="21687" y="21577"/>
                  </a:lnTo>
                  <a:lnTo>
                    <a:pt x="21798" y="21356"/>
                  </a:lnTo>
                  <a:lnTo>
                    <a:pt x="21853" y="21135"/>
                  </a:lnTo>
                  <a:lnTo>
                    <a:pt x="21853" y="20913"/>
                  </a:lnTo>
                  <a:lnTo>
                    <a:pt x="21743" y="20692"/>
                  </a:lnTo>
                  <a:lnTo>
                    <a:pt x="21632" y="20526"/>
                  </a:lnTo>
                  <a:lnTo>
                    <a:pt x="1328" y="222"/>
                  </a:lnTo>
                  <a:lnTo>
                    <a:pt x="1107" y="111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"/>
            <p:cNvSpPr/>
            <p:nvPr/>
          </p:nvSpPr>
          <p:spPr>
            <a:xfrm rot="1345434">
              <a:off x="2851762" y="5016040"/>
              <a:ext cx="256807" cy="256161"/>
            </a:xfrm>
            <a:custGeom>
              <a:avLst/>
              <a:gdLst/>
              <a:ahLst/>
              <a:cxnLst/>
              <a:rect l="l" t="t" r="r" b="b"/>
              <a:pathLst>
                <a:path w="21854" h="21799" extrusionOk="0">
                  <a:moveTo>
                    <a:pt x="8742" y="4150"/>
                  </a:moveTo>
                  <a:lnTo>
                    <a:pt x="9018" y="4205"/>
                  </a:lnTo>
                  <a:lnTo>
                    <a:pt x="9295" y="4261"/>
                  </a:lnTo>
                  <a:lnTo>
                    <a:pt x="9516" y="4427"/>
                  </a:lnTo>
                  <a:lnTo>
                    <a:pt x="9737" y="4593"/>
                  </a:lnTo>
                  <a:lnTo>
                    <a:pt x="9903" y="4814"/>
                  </a:lnTo>
                  <a:lnTo>
                    <a:pt x="10069" y="5035"/>
                  </a:lnTo>
                  <a:lnTo>
                    <a:pt x="10125" y="5312"/>
                  </a:lnTo>
                  <a:lnTo>
                    <a:pt x="10180" y="5589"/>
                  </a:lnTo>
                  <a:lnTo>
                    <a:pt x="10125" y="5921"/>
                  </a:lnTo>
                  <a:lnTo>
                    <a:pt x="10069" y="6142"/>
                  </a:lnTo>
                  <a:lnTo>
                    <a:pt x="9903" y="6418"/>
                  </a:lnTo>
                  <a:lnTo>
                    <a:pt x="9737" y="6640"/>
                  </a:lnTo>
                  <a:lnTo>
                    <a:pt x="9516" y="6806"/>
                  </a:lnTo>
                  <a:lnTo>
                    <a:pt x="9295" y="6916"/>
                  </a:lnTo>
                  <a:lnTo>
                    <a:pt x="9018" y="7027"/>
                  </a:lnTo>
                  <a:lnTo>
                    <a:pt x="6086" y="7027"/>
                  </a:lnTo>
                  <a:lnTo>
                    <a:pt x="5865" y="6972"/>
                  </a:lnTo>
                  <a:lnTo>
                    <a:pt x="5699" y="6861"/>
                  </a:lnTo>
                  <a:lnTo>
                    <a:pt x="5588" y="6695"/>
                  </a:lnTo>
                  <a:lnTo>
                    <a:pt x="5533" y="6474"/>
                  </a:lnTo>
                  <a:lnTo>
                    <a:pt x="5588" y="6252"/>
                  </a:lnTo>
                  <a:lnTo>
                    <a:pt x="5699" y="6087"/>
                  </a:lnTo>
                  <a:lnTo>
                    <a:pt x="5865" y="5976"/>
                  </a:lnTo>
                  <a:lnTo>
                    <a:pt x="6086" y="5921"/>
                  </a:lnTo>
                  <a:lnTo>
                    <a:pt x="6307" y="5976"/>
                  </a:lnTo>
                  <a:lnTo>
                    <a:pt x="6473" y="6031"/>
                  </a:lnTo>
                  <a:lnTo>
                    <a:pt x="6639" y="6031"/>
                  </a:lnTo>
                  <a:lnTo>
                    <a:pt x="6805" y="5976"/>
                  </a:lnTo>
                  <a:lnTo>
                    <a:pt x="6971" y="5921"/>
                  </a:lnTo>
                  <a:lnTo>
                    <a:pt x="7082" y="5810"/>
                  </a:lnTo>
                  <a:lnTo>
                    <a:pt x="7192" y="5699"/>
                  </a:lnTo>
                  <a:lnTo>
                    <a:pt x="7303" y="5533"/>
                  </a:lnTo>
                  <a:lnTo>
                    <a:pt x="7303" y="5367"/>
                  </a:lnTo>
                  <a:lnTo>
                    <a:pt x="7358" y="5146"/>
                  </a:lnTo>
                  <a:lnTo>
                    <a:pt x="7469" y="4869"/>
                  </a:lnTo>
                  <a:lnTo>
                    <a:pt x="7635" y="4703"/>
                  </a:lnTo>
                  <a:lnTo>
                    <a:pt x="7801" y="4537"/>
                  </a:lnTo>
                  <a:lnTo>
                    <a:pt x="8022" y="4371"/>
                  </a:lnTo>
                  <a:lnTo>
                    <a:pt x="8244" y="4261"/>
                  </a:lnTo>
                  <a:lnTo>
                    <a:pt x="8465" y="4205"/>
                  </a:lnTo>
                  <a:lnTo>
                    <a:pt x="8742" y="4150"/>
                  </a:lnTo>
                  <a:close/>
                  <a:moveTo>
                    <a:pt x="8742" y="2601"/>
                  </a:moveTo>
                  <a:lnTo>
                    <a:pt x="8299" y="2656"/>
                  </a:lnTo>
                  <a:lnTo>
                    <a:pt x="7856" y="2767"/>
                  </a:lnTo>
                  <a:lnTo>
                    <a:pt x="7469" y="2933"/>
                  </a:lnTo>
                  <a:lnTo>
                    <a:pt x="7082" y="3099"/>
                  </a:lnTo>
                  <a:lnTo>
                    <a:pt x="6750" y="3376"/>
                  </a:lnTo>
                  <a:lnTo>
                    <a:pt x="6473" y="3652"/>
                  </a:lnTo>
                  <a:lnTo>
                    <a:pt x="6197" y="4040"/>
                  </a:lnTo>
                  <a:lnTo>
                    <a:pt x="6031" y="4371"/>
                  </a:lnTo>
                  <a:lnTo>
                    <a:pt x="5588" y="4427"/>
                  </a:lnTo>
                  <a:lnTo>
                    <a:pt x="5201" y="4593"/>
                  </a:lnTo>
                  <a:lnTo>
                    <a:pt x="4869" y="4759"/>
                  </a:lnTo>
                  <a:lnTo>
                    <a:pt x="4592" y="5035"/>
                  </a:lnTo>
                  <a:lnTo>
                    <a:pt x="4316" y="5312"/>
                  </a:lnTo>
                  <a:lnTo>
                    <a:pt x="4150" y="5699"/>
                  </a:lnTo>
                  <a:lnTo>
                    <a:pt x="4039" y="6087"/>
                  </a:lnTo>
                  <a:lnTo>
                    <a:pt x="3984" y="6474"/>
                  </a:lnTo>
                  <a:lnTo>
                    <a:pt x="4039" y="6916"/>
                  </a:lnTo>
                  <a:lnTo>
                    <a:pt x="4150" y="7304"/>
                  </a:lnTo>
                  <a:lnTo>
                    <a:pt x="4371" y="7636"/>
                  </a:lnTo>
                  <a:lnTo>
                    <a:pt x="4592" y="7968"/>
                  </a:lnTo>
                  <a:lnTo>
                    <a:pt x="4924" y="8244"/>
                  </a:lnTo>
                  <a:lnTo>
                    <a:pt x="5256" y="8410"/>
                  </a:lnTo>
                  <a:lnTo>
                    <a:pt x="5643" y="8521"/>
                  </a:lnTo>
                  <a:lnTo>
                    <a:pt x="6086" y="8576"/>
                  </a:lnTo>
                  <a:lnTo>
                    <a:pt x="8742" y="8576"/>
                  </a:lnTo>
                  <a:lnTo>
                    <a:pt x="9350" y="8521"/>
                  </a:lnTo>
                  <a:lnTo>
                    <a:pt x="9903" y="8355"/>
                  </a:lnTo>
                  <a:lnTo>
                    <a:pt x="10401" y="8078"/>
                  </a:lnTo>
                  <a:lnTo>
                    <a:pt x="10844" y="7691"/>
                  </a:lnTo>
                  <a:lnTo>
                    <a:pt x="11176" y="7248"/>
                  </a:lnTo>
                  <a:lnTo>
                    <a:pt x="11452" y="6750"/>
                  </a:lnTo>
                  <a:lnTo>
                    <a:pt x="11674" y="6197"/>
                  </a:lnTo>
                  <a:lnTo>
                    <a:pt x="11729" y="5589"/>
                  </a:lnTo>
                  <a:lnTo>
                    <a:pt x="11674" y="4980"/>
                  </a:lnTo>
                  <a:lnTo>
                    <a:pt x="11452" y="4427"/>
                  </a:lnTo>
                  <a:lnTo>
                    <a:pt x="11176" y="3929"/>
                  </a:lnTo>
                  <a:lnTo>
                    <a:pt x="10844" y="3486"/>
                  </a:lnTo>
                  <a:lnTo>
                    <a:pt x="10401" y="3154"/>
                  </a:lnTo>
                  <a:lnTo>
                    <a:pt x="9903" y="2878"/>
                  </a:lnTo>
                  <a:lnTo>
                    <a:pt x="9350" y="2712"/>
                  </a:lnTo>
                  <a:lnTo>
                    <a:pt x="8742" y="2601"/>
                  </a:lnTo>
                  <a:close/>
                  <a:moveTo>
                    <a:pt x="15546" y="9517"/>
                  </a:moveTo>
                  <a:lnTo>
                    <a:pt x="15712" y="9572"/>
                  </a:lnTo>
                  <a:lnTo>
                    <a:pt x="15823" y="9683"/>
                  </a:lnTo>
                  <a:lnTo>
                    <a:pt x="15934" y="9849"/>
                  </a:lnTo>
                  <a:lnTo>
                    <a:pt x="18534" y="14994"/>
                  </a:lnTo>
                  <a:lnTo>
                    <a:pt x="4648" y="14994"/>
                  </a:lnTo>
                  <a:lnTo>
                    <a:pt x="5256" y="13998"/>
                  </a:lnTo>
                  <a:lnTo>
                    <a:pt x="5588" y="13500"/>
                  </a:lnTo>
                  <a:lnTo>
                    <a:pt x="5920" y="13057"/>
                  </a:lnTo>
                  <a:lnTo>
                    <a:pt x="6307" y="12670"/>
                  </a:lnTo>
                  <a:lnTo>
                    <a:pt x="6639" y="12393"/>
                  </a:lnTo>
                  <a:lnTo>
                    <a:pt x="7027" y="12172"/>
                  </a:lnTo>
                  <a:lnTo>
                    <a:pt x="7248" y="12117"/>
                  </a:lnTo>
                  <a:lnTo>
                    <a:pt x="7690" y="12117"/>
                  </a:lnTo>
                  <a:lnTo>
                    <a:pt x="7967" y="12172"/>
                  </a:lnTo>
                  <a:lnTo>
                    <a:pt x="8465" y="12393"/>
                  </a:lnTo>
                  <a:lnTo>
                    <a:pt x="8963" y="12670"/>
                  </a:lnTo>
                  <a:lnTo>
                    <a:pt x="9461" y="13002"/>
                  </a:lnTo>
                  <a:lnTo>
                    <a:pt x="9903" y="13389"/>
                  </a:lnTo>
                  <a:lnTo>
                    <a:pt x="10235" y="13777"/>
                  </a:lnTo>
                  <a:lnTo>
                    <a:pt x="10733" y="14440"/>
                  </a:lnTo>
                  <a:lnTo>
                    <a:pt x="10844" y="14551"/>
                  </a:lnTo>
                  <a:lnTo>
                    <a:pt x="11010" y="14662"/>
                  </a:lnTo>
                  <a:lnTo>
                    <a:pt x="11176" y="14717"/>
                  </a:lnTo>
                  <a:lnTo>
                    <a:pt x="11397" y="14772"/>
                  </a:lnTo>
                  <a:lnTo>
                    <a:pt x="11618" y="14717"/>
                  </a:lnTo>
                  <a:lnTo>
                    <a:pt x="11784" y="14662"/>
                  </a:lnTo>
                  <a:lnTo>
                    <a:pt x="11950" y="14551"/>
                  </a:lnTo>
                  <a:lnTo>
                    <a:pt x="12061" y="14385"/>
                  </a:lnTo>
                  <a:lnTo>
                    <a:pt x="14717" y="9793"/>
                  </a:lnTo>
                  <a:lnTo>
                    <a:pt x="14827" y="9683"/>
                  </a:lnTo>
                  <a:lnTo>
                    <a:pt x="14993" y="9572"/>
                  </a:lnTo>
                  <a:lnTo>
                    <a:pt x="15159" y="9517"/>
                  </a:lnTo>
                  <a:close/>
                  <a:moveTo>
                    <a:pt x="20304" y="1550"/>
                  </a:moveTo>
                  <a:lnTo>
                    <a:pt x="20304" y="14994"/>
                  </a:lnTo>
                  <a:lnTo>
                    <a:pt x="20249" y="14994"/>
                  </a:lnTo>
                  <a:lnTo>
                    <a:pt x="17317" y="9185"/>
                  </a:lnTo>
                  <a:lnTo>
                    <a:pt x="17151" y="8908"/>
                  </a:lnTo>
                  <a:lnTo>
                    <a:pt x="16985" y="8631"/>
                  </a:lnTo>
                  <a:lnTo>
                    <a:pt x="16764" y="8410"/>
                  </a:lnTo>
                  <a:lnTo>
                    <a:pt x="16487" y="8244"/>
                  </a:lnTo>
                  <a:lnTo>
                    <a:pt x="16210" y="8133"/>
                  </a:lnTo>
                  <a:lnTo>
                    <a:pt x="15934" y="8023"/>
                  </a:lnTo>
                  <a:lnTo>
                    <a:pt x="15657" y="7968"/>
                  </a:lnTo>
                  <a:lnTo>
                    <a:pt x="15325" y="7912"/>
                  </a:lnTo>
                  <a:lnTo>
                    <a:pt x="15049" y="7968"/>
                  </a:lnTo>
                  <a:lnTo>
                    <a:pt x="14717" y="8023"/>
                  </a:lnTo>
                  <a:lnTo>
                    <a:pt x="14440" y="8078"/>
                  </a:lnTo>
                  <a:lnTo>
                    <a:pt x="14219" y="8244"/>
                  </a:lnTo>
                  <a:lnTo>
                    <a:pt x="13942" y="8410"/>
                  </a:lnTo>
                  <a:lnTo>
                    <a:pt x="13721" y="8576"/>
                  </a:lnTo>
                  <a:lnTo>
                    <a:pt x="13555" y="8797"/>
                  </a:lnTo>
                  <a:lnTo>
                    <a:pt x="13389" y="9019"/>
                  </a:lnTo>
                  <a:lnTo>
                    <a:pt x="11286" y="12615"/>
                  </a:lnTo>
                  <a:lnTo>
                    <a:pt x="10567" y="11951"/>
                  </a:lnTo>
                  <a:lnTo>
                    <a:pt x="10125" y="11619"/>
                  </a:lnTo>
                  <a:lnTo>
                    <a:pt x="9682" y="11287"/>
                  </a:lnTo>
                  <a:lnTo>
                    <a:pt x="9129" y="11010"/>
                  </a:lnTo>
                  <a:lnTo>
                    <a:pt x="8576" y="10789"/>
                  </a:lnTo>
                  <a:lnTo>
                    <a:pt x="8022" y="10623"/>
                  </a:lnTo>
                  <a:lnTo>
                    <a:pt x="7414" y="10568"/>
                  </a:lnTo>
                  <a:lnTo>
                    <a:pt x="6971" y="10623"/>
                  </a:lnTo>
                  <a:lnTo>
                    <a:pt x="6584" y="10734"/>
                  </a:lnTo>
                  <a:lnTo>
                    <a:pt x="6197" y="10844"/>
                  </a:lnTo>
                  <a:lnTo>
                    <a:pt x="5865" y="11066"/>
                  </a:lnTo>
                  <a:lnTo>
                    <a:pt x="5477" y="11342"/>
                  </a:lnTo>
                  <a:lnTo>
                    <a:pt x="5145" y="11619"/>
                  </a:lnTo>
                  <a:lnTo>
                    <a:pt x="4537" y="12283"/>
                  </a:lnTo>
                  <a:lnTo>
                    <a:pt x="3984" y="13002"/>
                  </a:lnTo>
                  <a:lnTo>
                    <a:pt x="3541" y="13777"/>
                  </a:lnTo>
                  <a:lnTo>
                    <a:pt x="3209" y="14440"/>
                  </a:lnTo>
                  <a:lnTo>
                    <a:pt x="2933" y="14994"/>
                  </a:lnTo>
                  <a:lnTo>
                    <a:pt x="1549" y="14994"/>
                  </a:lnTo>
                  <a:lnTo>
                    <a:pt x="1549" y="1550"/>
                  </a:lnTo>
                  <a:close/>
                  <a:moveTo>
                    <a:pt x="20304" y="16543"/>
                  </a:moveTo>
                  <a:lnTo>
                    <a:pt x="20304" y="20305"/>
                  </a:lnTo>
                  <a:lnTo>
                    <a:pt x="1549" y="20305"/>
                  </a:lnTo>
                  <a:lnTo>
                    <a:pt x="1549" y="16543"/>
                  </a:lnTo>
                  <a:close/>
                  <a:moveTo>
                    <a:pt x="775" y="1"/>
                  </a:moveTo>
                  <a:lnTo>
                    <a:pt x="498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98" y="21743"/>
                  </a:lnTo>
                  <a:lnTo>
                    <a:pt x="775" y="21799"/>
                  </a:lnTo>
                  <a:lnTo>
                    <a:pt x="21079" y="21799"/>
                  </a:lnTo>
                  <a:lnTo>
                    <a:pt x="21411" y="21743"/>
                  </a:lnTo>
                  <a:lnTo>
                    <a:pt x="21632" y="21577"/>
                  </a:lnTo>
                  <a:lnTo>
                    <a:pt x="21798" y="21356"/>
                  </a:lnTo>
                  <a:lnTo>
                    <a:pt x="21853" y="21079"/>
                  </a:lnTo>
                  <a:lnTo>
                    <a:pt x="21853" y="775"/>
                  </a:lnTo>
                  <a:lnTo>
                    <a:pt x="21798" y="443"/>
                  </a:lnTo>
                  <a:lnTo>
                    <a:pt x="21632" y="222"/>
                  </a:lnTo>
                  <a:lnTo>
                    <a:pt x="21411" y="56"/>
                  </a:lnTo>
                  <a:lnTo>
                    <a:pt x="2107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"/>
            <p:cNvSpPr/>
            <p:nvPr/>
          </p:nvSpPr>
          <p:spPr>
            <a:xfrm rot="-1610580">
              <a:off x="97613" y="4374451"/>
              <a:ext cx="256873" cy="163875"/>
            </a:xfrm>
            <a:custGeom>
              <a:avLst/>
              <a:gdLst/>
              <a:ahLst/>
              <a:cxnLst/>
              <a:rect l="l" t="t" r="r" b="b"/>
              <a:pathLst>
                <a:path w="21854" h="13942" extrusionOk="0">
                  <a:moveTo>
                    <a:pt x="19309" y="1549"/>
                  </a:moveTo>
                  <a:lnTo>
                    <a:pt x="19530" y="1605"/>
                  </a:lnTo>
                  <a:lnTo>
                    <a:pt x="19696" y="1660"/>
                  </a:lnTo>
                  <a:lnTo>
                    <a:pt x="19862" y="1715"/>
                  </a:lnTo>
                  <a:lnTo>
                    <a:pt x="20028" y="1881"/>
                  </a:lnTo>
                  <a:lnTo>
                    <a:pt x="20139" y="1992"/>
                  </a:lnTo>
                  <a:lnTo>
                    <a:pt x="20249" y="2158"/>
                  </a:lnTo>
                  <a:lnTo>
                    <a:pt x="20305" y="2379"/>
                  </a:lnTo>
                  <a:lnTo>
                    <a:pt x="20305" y="2545"/>
                  </a:lnTo>
                  <a:lnTo>
                    <a:pt x="20305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605" y="2379"/>
                  </a:lnTo>
                  <a:lnTo>
                    <a:pt x="1661" y="2158"/>
                  </a:lnTo>
                  <a:lnTo>
                    <a:pt x="1716" y="1992"/>
                  </a:lnTo>
                  <a:lnTo>
                    <a:pt x="1882" y="1881"/>
                  </a:lnTo>
                  <a:lnTo>
                    <a:pt x="1992" y="1715"/>
                  </a:lnTo>
                  <a:lnTo>
                    <a:pt x="2158" y="1660"/>
                  </a:lnTo>
                  <a:lnTo>
                    <a:pt x="2380" y="1605"/>
                  </a:lnTo>
                  <a:lnTo>
                    <a:pt x="2546" y="1549"/>
                  </a:lnTo>
                  <a:close/>
                  <a:moveTo>
                    <a:pt x="3431" y="6197"/>
                  </a:moveTo>
                  <a:lnTo>
                    <a:pt x="3154" y="6252"/>
                  </a:lnTo>
                  <a:lnTo>
                    <a:pt x="2878" y="6418"/>
                  </a:lnTo>
                  <a:lnTo>
                    <a:pt x="2712" y="6694"/>
                  </a:lnTo>
                  <a:lnTo>
                    <a:pt x="2656" y="6971"/>
                  </a:lnTo>
                  <a:lnTo>
                    <a:pt x="2712" y="7248"/>
                  </a:lnTo>
                  <a:lnTo>
                    <a:pt x="2878" y="7524"/>
                  </a:lnTo>
                  <a:lnTo>
                    <a:pt x="3154" y="7690"/>
                  </a:lnTo>
                  <a:lnTo>
                    <a:pt x="3431" y="7746"/>
                  </a:lnTo>
                  <a:lnTo>
                    <a:pt x="10512" y="7746"/>
                  </a:lnTo>
                  <a:lnTo>
                    <a:pt x="10789" y="7690"/>
                  </a:lnTo>
                  <a:lnTo>
                    <a:pt x="11066" y="7524"/>
                  </a:lnTo>
                  <a:lnTo>
                    <a:pt x="11232" y="7248"/>
                  </a:lnTo>
                  <a:lnTo>
                    <a:pt x="11287" y="6971"/>
                  </a:lnTo>
                  <a:lnTo>
                    <a:pt x="11232" y="6694"/>
                  </a:lnTo>
                  <a:lnTo>
                    <a:pt x="11066" y="6418"/>
                  </a:lnTo>
                  <a:lnTo>
                    <a:pt x="10789" y="6252"/>
                  </a:lnTo>
                  <a:lnTo>
                    <a:pt x="10512" y="6197"/>
                  </a:lnTo>
                  <a:close/>
                  <a:moveTo>
                    <a:pt x="15824" y="6197"/>
                  </a:moveTo>
                  <a:lnTo>
                    <a:pt x="15492" y="6252"/>
                  </a:lnTo>
                  <a:lnTo>
                    <a:pt x="15270" y="6418"/>
                  </a:lnTo>
                  <a:lnTo>
                    <a:pt x="15104" y="6694"/>
                  </a:lnTo>
                  <a:lnTo>
                    <a:pt x="15049" y="6971"/>
                  </a:lnTo>
                  <a:lnTo>
                    <a:pt x="15104" y="7248"/>
                  </a:lnTo>
                  <a:lnTo>
                    <a:pt x="15270" y="7524"/>
                  </a:lnTo>
                  <a:lnTo>
                    <a:pt x="15492" y="7690"/>
                  </a:lnTo>
                  <a:lnTo>
                    <a:pt x="15824" y="7746"/>
                  </a:lnTo>
                  <a:lnTo>
                    <a:pt x="18424" y="7746"/>
                  </a:lnTo>
                  <a:lnTo>
                    <a:pt x="18756" y="7690"/>
                  </a:lnTo>
                  <a:lnTo>
                    <a:pt x="18977" y="7524"/>
                  </a:lnTo>
                  <a:lnTo>
                    <a:pt x="19143" y="7248"/>
                  </a:lnTo>
                  <a:lnTo>
                    <a:pt x="19198" y="6971"/>
                  </a:lnTo>
                  <a:lnTo>
                    <a:pt x="19143" y="6694"/>
                  </a:lnTo>
                  <a:lnTo>
                    <a:pt x="18977" y="6418"/>
                  </a:lnTo>
                  <a:lnTo>
                    <a:pt x="18756" y="6252"/>
                  </a:lnTo>
                  <a:lnTo>
                    <a:pt x="18424" y="6197"/>
                  </a:lnTo>
                  <a:close/>
                  <a:moveTo>
                    <a:pt x="3431" y="8852"/>
                  </a:moveTo>
                  <a:lnTo>
                    <a:pt x="3154" y="8907"/>
                  </a:lnTo>
                  <a:lnTo>
                    <a:pt x="2878" y="9073"/>
                  </a:lnTo>
                  <a:lnTo>
                    <a:pt x="2712" y="9295"/>
                  </a:lnTo>
                  <a:lnTo>
                    <a:pt x="2656" y="9627"/>
                  </a:lnTo>
                  <a:lnTo>
                    <a:pt x="2712" y="9903"/>
                  </a:lnTo>
                  <a:lnTo>
                    <a:pt x="2878" y="10180"/>
                  </a:lnTo>
                  <a:lnTo>
                    <a:pt x="3154" y="10346"/>
                  </a:lnTo>
                  <a:lnTo>
                    <a:pt x="3431" y="10401"/>
                  </a:lnTo>
                  <a:lnTo>
                    <a:pt x="6086" y="10401"/>
                  </a:lnTo>
                  <a:lnTo>
                    <a:pt x="6418" y="10346"/>
                  </a:lnTo>
                  <a:lnTo>
                    <a:pt x="6640" y="10180"/>
                  </a:lnTo>
                  <a:lnTo>
                    <a:pt x="6806" y="9903"/>
                  </a:lnTo>
                  <a:lnTo>
                    <a:pt x="6861" y="9627"/>
                  </a:lnTo>
                  <a:lnTo>
                    <a:pt x="6806" y="9295"/>
                  </a:lnTo>
                  <a:lnTo>
                    <a:pt x="6640" y="9073"/>
                  </a:lnTo>
                  <a:lnTo>
                    <a:pt x="6418" y="8907"/>
                  </a:lnTo>
                  <a:lnTo>
                    <a:pt x="6086" y="8852"/>
                  </a:lnTo>
                  <a:close/>
                  <a:moveTo>
                    <a:pt x="20305" y="5090"/>
                  </a:moveTo>
                  <a:lnTo>
                    <a:pt x="20305" y="11397"/>
                  </a:lnTo>
                  <a:lnTo>
                    <a:pt x="20305" y="11563"/>
                  </a:lnTo>
                  <a:lnTo>
                    <a:pt x="20249" y="11784"/>
                  </a:lnTo>
                  <a:lnTo>
                    <a:pt x="20139" y="11950"/>
                  </a:lnTo>
                  <a:lnTo>
                    <a:pt x="20028" y="12116"/>
                  </a:lnTo>
                  <a:lnTo>
                    <a:pt x="19862" y="12227"/>
                  </a:lnTo>
                  <a:lnTo>
                    <a:pt x="19696" y="12282"/>
                  </a:lnTo>
                  <a:lnTo>
                    <a:pt x="19530" y="12338"/>
                  </a:lnTo>
                  <a:lnTo>
                    <a:pt x="19309" y="12393"/>
                  </a:lnTo>
                  <a:lnTo>
                    <a:pt x="2546" y="12393"/>
                  </a:lnTo>
                  <a:lnTo>
                    <a:pt x="2380" y="12338"/>
                  </a:lnTo>
                  <a:lnTo>
                    <a:pt x="2158" y="12282"/>
                  </a:lnTo>
                  <a:lnTo>
                    <a:pt x="1992" y="12227"/>
                  </a:lnTo>
                  <a:lnTo>
                    <a:pt x="1882" y="12116"/>
                  </a:lnTo>
                  <a:lnTo>
                    <a:pt x="1716" y="11950"/>
                  </a:lnTo>
                  <a:lnTo>
                    <a:pt x="1661" y="11784"/>
                  </a:lnTo>
                  <a:lnTo>
                    <a:pt x="1605" y="11563"/>
                  </a:lnTo>
                  <a:lnTo>
                    <a:pt x="1550" y="11397"/>
                  </a:lnTo>
                  <a:lnTo>
                    <a:pt x="1550" y="5090"/>
                  </a:lnTo>
                  <a:close/>
                  <a:moveTo>
                    <a:pt x="2546" y="0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63" y="443"/>
                  </a:lnTo>
                  <a:lnTo>
                    <a:pt x="775" y="775"/>
                  </a:lnTo>
                  <a:lnTo>
                    <a:pt x="443" y="1162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1" y="2545"/>
                  </a:lnTo>
                  <a:lnTo>
                    <a:pt x="1" y="11397"/>
                  </a:lnTo>
                  <a:lnTo>
                    <a:pt x="56" y="11895"/>
                  </a:lnTo>
                  <a:lnTo>
                    <a:pt x="222" y="12393"/>
                  </a:lnTo>
                  <a:lnTo>
                    <a:pt x="443" y="12780"/>
                  </a:lnTo>
                  <a:lnTo>
                    <a:pt x="775" y="13167"/>
                  </a:lnTo>
                  <a:lnTo>
                    <a:pt x="1163" y="13499"/>
                  </a:lnTo>
                  <a:lnTo>
                    <a:pt x="1550" y="13721"/>
                  </a:lnTo>
                  <a:lnTo>
                    <a:pt x="2048" y="13887"/>
                  </a:lnTo>
                  <a:lnTo>
                    <a:pt x="2546" y="13942"/>
                  </a:lnTo>
                  <a:lnTo>
                    <a:pt x="19309" y="13942"/>
                  </a:lnTo>
                  <a:lnTo>
                    <a:pt x="19862" y="13887"/>
                  </a:lnTo>
                  <a:lnTo>
                    <a:pt x="20305" y="13721"/>
                  </a:lnTo>
                  <a:lnTo>
                    <a:pt x="20747" y="13499"/>
                  </a:lnTo>
                  <a:lnTo>
                    <a:pt x="21135" y="13167"/>
                  </a:lnTo>
                  <a:lnTo>
                    <a:pt x="21411" y="12780"/>
                  </a:lnTo>
                  <a:lnTo>
                    <a:pt x="21688" y="12393"/>
                  </a:lnTo>
                  <a:lnTo>
                    <a:pt x="21799" y="11895"/>
                  </a:lnTo>
                  <a:lnTo>
                    <a:pt x="21854" y="11397"/>
                  </a:lnTo>
                  <a:lnTo>
                    <a:pt x="21854" y="2545"/>
                  </a:lnTo>
                  <a:lnTo>
                    <a:pt x="21799" y="2047"/>
                  </a:lnTo>
                  <a:lnTo>
                    <a:pt x="21688" y="1549"/>
                  </a:lnTo>
                  <a:lnTo>
                    <a:pt x="21411" y="1162"/>
                  </a:lnTo>
                  <a:lnTo>
                    <a:pt x="21135" y="775"/>
                  </a:lnTo>
                  <a:lnTo>
                    <a:pt x="20747" y="443"/>
                  </a:lnTo>
                  <a:lnTo>
                    <a:pt x="20305" y="222"/>
                  </a:lnTo>
                  <a:lnTo>
                    <a:pt x="19862" y="56"/>
                  </a:lnTo>
                  <a:lnTo>
                    <a:pt x="1930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"/>
            <p:cNvSpPr/>
            <p:nvPr/>
          </p:nvSpPr>
          <p:spPr>
            <a:xfrm rot="-1646234">
              <a:off x="1204270" y="4206459"/>
              <a:ext cx="184658" cy="256826"/>
            </a:xfrm>
            <a:custGeom>
              <a:avLst/>
              <a:gdLst/>
              <a:ahLst/>
              <a:cxnLst/>
              <a:rect l="l" t="t" r="r" b="b"/>
              <a:pathLst>
                <a:path w="15713" h="21854" extrusionOk="0">
                  <a:moveTo>
                    <a:pt x="3431" y="5312"/>
                  </a:moveTo>
                  <a:lnTo>
                    <a:pt x="3154" y="5367"/>
                  </a:lnTo>
                  <a:lnTo>
                    <a:pt x="2878" y="5533"/>
                  </a:lnTo>
                  <a:lnTo>
                    <a:pt x="2712" y="5754"/>
                  </a:lnTo>
                  <a:lnTo>
                    <a:pt x="2656" y="6031"/>
                  </a:lnTo>
                  <a:lnTo>
                    <a:pt x="2712" y="6363"/>
                  </a:lnTo>
                  <a:lnTo>
                    <a:pt x="2878" y="6584"/>
                  </a:lnTo>
                  <a:lnTo>
                    <a:pt x="3154" y="6750"/>
                  </a:lnTo>
                  <a:lnTo>
                    <a:pt x="3431" y="6805"/>
                  </a:lnTo>
                  <a:lnTo>
                    <a:pt x="8742" y="6805"/>
                  </a:lnTo>
                  <a:lnTo>
                    <a:pt x="9019" y="6750"/>
                  </a:lnTo>
                  <a:lnTo>
                    <a:pt x="9295" y="6584"/>
                  </a:lnTo>
                  <a:lnTo>
                    <a:pt x="9461" y="6363"/>
                  </a:lnTo>
                  <a:lnTo>
                    <a:pt x="9517" y="6031"/>
                  </a:lnTo>
                  <a:lnTo>
                    <a:pt x="9461" y="5754"/>
                  </a:lnTo>
                  <a:lnTo>
                    <a:pt x="9295" y="5533"/>
                  </a:lnTo>
                  <a:lnTo>
                    <a:pt x="9019" y="5367"/>
                  </a:lnTo>
                  <a:lnTo>
                    <a:pt x="8742" y="5312"/>
                  </a:lnTo>
                  <a:close/>
                  <a:moveTo>
                    <a:pt x="11398" y="5312"/>
                  </a:moveTo>
                  <a:lnTo>
                    <a:pt x="11066" y="5367"/>
                  </a:lnTo>
                  <a:lnTo>
                    <a:pt x="10844" y="5533"/>
                  </a:lnTo>
                  <a:lnTo>
                    <a:pt x="10678" y="5754"/>
                  </a:lnTo>
                  <a:lnTo>
                    <a:pt x="10623" y="6031"/>
                  </a:lnTo>
                  <a:lnTo>
                    <a:pt x="10678" y="6363"/>
                  </a:lnTo>
                  <a:lnTo>
                    <a:pt x="10844" y="6584"/>
                  </a:lnTo>
                  <a:lnTo>
                    <a:pt x="11066" y="6750"/>
                  </a:lnTo>
                  <a:lnTo>
                    <a:pt x="11398" y="6805"/>
                  </a:lnTo>
                  <a:lnTo>
                    <a:pt x="12283" y="6805"/>
                  </a:lnTo>
                  <a:lnTo>
                    <a:pt x="12559" y="6750"/>
                  </a:lnTo>
                  <a:lnTo>
                    <a:pt x="12836" y="6584"/>
                  </a:lnTo>
                  <a:lnTo>
                    <a:pt x="13002" y="6363"/>
                  </a:lnTo>
                  <a:lnTo>
                    <a:pt x="13057" y="6031"/>
                  </a:lnTo>
                  <a:lnTo>
                    <a:pt x="13002" y="5754"/>
                  </a:lnTo>
                  <a:lnTo>
                    <a:pt x="12836" y="5533"/>
                  </a:lnTo>
                  <a:lnTo>
                    <a:pt x="12559" y="5367"/>
                  </a:lnTo>
                  <a:lnTo>
                    <a:pt x="12283" y="5312"/>
                  </a:lnTo>
                  <a:close/>
                  <a:moveTo>
                    <a:pt x="3431" y="8797"/>
                  </a:moveTo>
                  <a:lnTo>
                    <a:pt x="3154" y="8852"/>
                  </a:lnTo>
                  <a:lnTo>
                    <a:pt x="2878" y="9018"/>
                  </a:lnTo>
                  <a:lnTo>
                    <a:pt x="2712" y="9295"/>
                  </a:lnTo>
                  <a:lnTo>
                    <a:pt x="2656" y="9572"/>
                  </a:lnTo>
                  <a:lnTo>
                    <a:pt x="2712" y="9904"/>
                  </a:lnTo>
                  <a:lnTo>
                    <a:pt x="2878" y="10125"/>
                  </a:lnTo>
                  <a:lnTo>
                    <a:pt x="3154" y="10291"/>
                  </a:lnTo>
                  <a:lnTo>
                    <a:pt x="3431" y="10346"/>
                  </a:lnTo>
                  <a:lnTo>
                    <a:pt x="6972" y="10346"/>
                  </a:lnTo>
                  <a:lnTo>
                    <a:pt x="7304" y="10291"/>
                  </a:lnTo>
                  <a:lnTo>
                    <a:pt x="7525" y="10125"/>
                  </a:lnTo>
                  <a:lnTo>
                    <a:pt x="7691" y="9904"/>
                  </a:lnTo>
                  <a:lnTo>
                    <a:pt x="7746" y="9572"/>
                  </a:lnTo>
                  <a:lnTo>
                    <a:pt x="7691" y="9295"/>
                  </a:lnTo>
                  <a:lnTo>
                    <a:pt x="7525" y="9018"/>
                  </a:lnTo>
                  <a:lnTo>
                    <a:pt x="7304" y="8852"/>
                  </a:lnTo>
                  <a:lnTo>
                    <a:pt x="6972" y="8797"/>
                  </a:lnTo>
                  <a:close/>
                  <a:moveTo>
                    <a:pt x="11398" y="8797"/>
                  </a:moveTo>
                  <a:lnTo>
                    <a:pt x="11066" y="8852"/>
                  </a:lnTo>
                  <a:lnTo>
                    <a:pt x="10844" y="9018"/>
                  </a:lnTo>
                  <a:lnTo>
                    <a:pt x="10678" y="9295"/>
                  </a:lnTo>
                  <a:lnTo>
                    <a:pt x="10623" y="9572"/>
                  </a:lnTo>
                  <a:lnTo>
                    <a:pt x="10678" y="9904"/>
                  </a:lnTo>
                  <a:lnTo>
                    <a:pt x="10844" y="10125"/>
                  </a:lnTo>
                  <a:lnTo>
                    <a:pt x="11066" y="10291"/>
                  </a:lnTo>
                  <a:lnTo>
                    <a:pt x="11398" y="10346"/>
                  </a:lnTo>
                  <a:lnTo>
                    <a:pt x="12283" y="10346"/>
                  </a:lnTo>
                  <a:lnTo>
                    <a:pt x="12559" y="10291"/>
                  </a:lnTo>
                  <a:lnTo>
                    <a:pt x="12836" y="10125"/>
                  </a:lnTo>
                  <a:lnTo>
                    <a:pt x="13002" y="9904"/>
                  </a:lnTo>
                  <a:lnTo>
                    <a:pt x="13057" y="9572"/>
                  </a:lnTo>
                  <a:lnTo>
                    <a:pt x="13002" y="9295"/>
                  </a:lnTo>
                  <a:lnTo>
                    <a:pt x="12836" y="9018"/>
                  </a:lnTo>
                  <a:lnTo>
                    <a:pt x="12559" y="8852"/>
                  </a:lnTo>
                  <a:lnTo>
                    <a:pt x="12283" y="8797"/>
                  </a:lnTo>
                  <a:close/>
                  <a:moveTo>
                    <a:pt x="3431" y="12338"/>
                  </a:moveTo>
                  <a:lnTo>
                    <a:pt x="3154" y="12393"/>
                  </a:lnTo>
                  <a:lnTo>
                    <a:pt x="2878" y="12559"/>
                  </a:lnTo>
                  <a:lnTo>
                    <a:pt x="2712" y="12836"/>
                  </a:lnTo>
                  <a:lnTo>
                    <a:pt x="2656" y="13112"/>
                  </a:lnTo>
                  <a:lnTo>
                    <a:pt x="2712" y="13444"/>
                  </a:lnTo>
                  <a:lnTo>
                    <a:pt x="2878" y="13666"/>
                  </a:lnTo>
                  <a:lnTo>
                    <a:pt x="3154" y="13832"/>
                  </a:lnTo>
                  <a:lnTo>
                    <a:pt x="3431" y="13887"/>
                  </a:lnTo>
                  <a:lnTo>
                    <a:pt x="7857" y="13887"/>
                  </a:lnTo>
                  <a:lnTo>
                    <a:pt x="8134" y="13832"/>
                  </a:lnTo>
                  <a:lnTo>
                    <a:pt x="8410" y="13666"/>
                  </a:lnTo>
                  <a:lnTo>
                    <a:pt x="8576" y="13444"/>
                  </a:lnTo>
                  <a:lnTo>
                    <a:pt x="8631" y="13112"/>
                  </a:lnTo>
                  <a:lnTo>
                    <a:pt x="8576" y="12836"/>
                  </a:lnTo>
                  <a:lnTo>
                    <a:pt x="8410" y="12559"/>
                  </a:lnTo>
                  <a:lnTo>
                    <a:pt x="8134" y="12393"/>
                  </a:lnTo>
                  <a:lnTo>
                    <a:pt x="7857" y="12338"/>
                  </a:lnTo>
                  <a:close/>
                  <a:moveTo>
                    <a:pt x="11398" y="12338"/>
                  </a:moveTo>
                  <a:lnTo>
                    <a:pt x="11066" y="12393"/>
                  </a:lnTo>
                  <a:lnTo>
                    <a:pt x="10844" y="12559"/>
                  </a:lnTo>
                  <a:lnTo>
                    <a:pt x="10678" y="12836"/>
                  </a:lnTo>
                  <a:lnTo>
                    <a:pt x="10623" y="13112"/>
                  </a:lnTo>
                  <a:lnTo>
                    <a:pt x="10678" y="13444"/>
                  </a:lnTo>
                  <a:lnTo>
                    <a:pt x="10844" y="13666"/>
                  </a:lnTo>
                  <a:lnTo>
                    <a:pt x="11066" y="13832"/>
                  </a:lnTo>
                  <a:lnTo>
                    <a:pt x="11398" y="13887"/>
                  </a:lnTo>
                  <a:lnTo>
                    <a:pt x="12283" y="13887"/>
                  </a:lnTo>
                  <a:lnTo>
                    <a:pt x="12559" y="13832"/>
                  </a:lnTo>
                  <a:lnTo>
                    <a:pt x="12836" y="13666"/>
                  </a:lnTo>
                  <a:lnTo>
                    <a:pt x="13002" y="13444"/>
                  </a:lnTo>
                  <a:lnTo>
                    <a:pt x="13057" y="13112"/>
                  </a:lnTo>
                  <a:lnTo>
                    <a:pt x="13002" y="12836"/>
                  </a:lnTo>
                  <a:lnTo>
                    <a:pt x="12836" y="12559"/>
                  </a:lnTo>
                  <a:lnTo>
                    <a:pt x="12559" y="12393"/>
                  </a:lnTo>
                  <a:lnTo>
                    <a:pt x="12283" y="12338"/>
                  </a:lnTo>
                  <a:close/>
                  <a:moveTo>
                    <a:pt x="11398" y="1826"/>
                  </a:moveTo>
                  <a:lnTo>
                    <a:pt x="12615" y="3099"/>
                  </a:lnTo>
                  <a:lnTo>
                    <a:pt x="12891" y="3265"/>
                  </a:lnTo>
                  <a:lnTo>
                    <a:pt x="13168" y="3320"/>
                  </a:lnTo>
                  <a:lnTo>
                    <a:pt x="13445" y="3265"/>
                  </a:lnTo>
                  <a:lnTo>
                    <a:pt x="13721" y="3099"/>
                  </a:lnTo>
                  <a:lnTo>
                    <a:pt x="14164" y="2601"/>
                  </a:lnTo>
                  <a:lnTo>
                    <a:pt x="14164" y="19198"/>
                  </a:lnTo>
                  <a:lnTo>
                    <a:pt x="13721" y="18755"/>
                  </a:lnTo>
                  <a:lnTo>
                    <a:pt x="13445" y="18589"/>
                  </a:lnTo>
                  <a:lnTo>
                    <a:pt x="13168" y="18534"/>
                  </a:lnTo>
                  <a:lnTo>
                    <a:pt x="12891" y="18589"/>
                  </a:lnTo>
                  <a:lnTo>
                    <a:pt x="12615" y="18755"/>
                  </a:lnTo>
                  <a:lnTo>
                    <a:pt x="11398" y="19972"/>
                  </a:lnTo>
                  <a:lnTo>
                    <a:pt x="10181" y="18755"/>
                  </a:lnTo>
                  <a:lnTo>
                    <a:pt x="9904" y="18589"/>
                  </a:lnTo>
                  <a:lnTo>
                    <a:pt x="9627" y="18534"/>
                  </a:lnTo>
                  <a:lnTo>
                    <a:pt x="9351" y="18589"/>
                  </a:lnTo>
                  <a:lnTo>
                    <a:pt x="9074" y="18755"/>
                  </a:lnTo>
                  <a:lnTo>
                    <a:pt x="7857" y="19972"/>
                  </a:lnTo>
                  <a:lnTo>
                    <a:pt x="6640" y="18755"/>
                  </a:lnTo>
                  <a:lnTo>
                    <a:pt x="6363" y="18589"/>
                  </a:lnTo>
                  <a:lnTo>
                    <a:pt x="6087" y="18534"/>
                  </a:lnTo>
                  <a:lnTo>
                    <a:pt x="5810" y="18589"/>
                  </a:lnTo>
                  <a:lnTo>
                    <a:pt x="5533" y="18755"/>
                  </a:lnTo>
                  <a:lnTo>
                    <a:pt x="4316" y="19972"/>
                  </a:lnTo>
                  <a:lnTo>
                    <a:pt x="3099" y="18755"/>
                  </a:lnTo>
                  <a:lnTo>
                    <a:pt x="2878" y="18589"/>
                  </a:lnTo>
                  <a:lnTo>
                    <a:pt x="2546" y="18534"/>
                  </a:lnTo>
                  <a:lnTo>
                    <a:pt x="2269" y="18589"/>
                  </a:lnTo>
                  <a:lnTo>
                    <a:pt x="1993" y="18755"/>
                  </a:lnTo>
                  <a:lnTo>
                    <a:pt x="1550" y="19198"/>
                  </a:lnTo>
                  <a:lnTo>
                    <a:pt x="1550" y="2601"/>
                  </a:lnTo>
                  <a:lnTo>
                    <a:pt x="1993" y="3099"/>
                  </a:lnTo>
                  <a:lnTo>
                    <a:pt x="2269" y="3265"/>
                  </a:lnTo>
                  <a:lnTo>
                    <a:pt x="2546" y="3320"/>
                  </a:lnTo>
                  <a:lnTo>
                    <a:pt x="2878" y="3265"/>
                  </a:lnTo>
                  <a:lnTo>
                    <a:pt x="3099" y="3099"/>
                  </a:lnTo>
                  <a:lnTo>
                    <a:pt x="4316" y="1826"/>
                  </a:lnTo>
                  <a:lnTo>
                    <a:pt x="5533" y="3099"/>
                  </a:lnTo>
                  <a:lnTo>
                    <a:pt x="5810" y="3265"/>
                  </a:lnTo>
                  <a:lnTo>
                    <a:pt x="6087" y="3320"/>
                  </a:lnTo>
                  <a:lnTo>
                    <a:pt x="6363" y="3265"/>
                  </a:lnTo>
                  <a:lnTo>
                    <a:pt x="6640" y="3099"/>
                  </a:lnTo>
                  <a:lnTo>
                    <a:pt x="7857" y="1826"/>
                  </a:lnTo>
                  <a:lnTo>
                    <a:pt x="9074" y="3099"/>
                  </a:lnTo>
                  <a:lnTo>
                    <a:pt x="9351" y="3265"/>
                  </a:lnTo>
                  <a:lnTo>
                    <a:pt x="9627" y="3320"/>
                  </a:lnTo>
                  <a:lnTo>
                    <a:pt x="9904" y="3265"/>
                  </a:lnTo>
                  <a:lnTo>
                    <a:pt x="10181" y="3099"/>
                  </a:lnTo>
                  <a:lnTo>
                    <a:pt x="11398" y="1826"/>
                  </a:lnTo>
                  <a:close/>
                  <a:moveTo>
                    <a:pt x="720" y="1"/>
                  </a:moveTo>
                  <a:lnTo>
                    <a:pt x="499" y="56"/>
                  </a:lnTo>
                  <a:lnTo>
                    <a:pt x="333" y="167"/>
                  </a:lnTo>
                  <a:lnTo>
                    <a:pt x="167" y="332"/>
                  </a:lnTo>
                  <a:lnTo>
                    <a:pt x="56" y="554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00"/>
                  </a:lnTo>
                  <a:lnTo>
                    <a:pt x="167" y="21466"/>
                  </a:lnTo>
                  <a:lnTo>
                    <a:pt x="333" y="21632"/>
                  </a:lnTo>
                  <a:lnTo>
                    <a:pt x="499" y="21798"/>
                  </a:lnTo>
                  <a:lnTo>
                    <a:pt x="720" y="21853"/>
                  </a:lnTo>
                  <a:lnTo>
                    <a:pt x="941" y="21798"/>
                  </a:lnTo>
                  <a:lnTo>
                    <a:pt x="1163" y="21743"/>
                  </a:lnTo>
                  <a:lnTo>
                    <a:pt x="1329" y="21632"/>
                  </a:lnTo>
                  <a:lnTo>
                    <a:pt x="2546" y="20415"/>
                  </a:lnTo>
                  <a:lnTo>
                    <a:pt x="3763" y="21632"/>
                  </a:lnTo>
                  <a:lnTo>
                    <a:pt x="4040" y="21798"/>
                  </a:lnTo>
                  <a:lnTo>
                    <a:pt x="4316" y="21853"/>
                  </a:lnTo>
                  <a:lnTo>
                    <a:pt x="4593" y="21798"/>
                  </a:lnTo>
                  <a:lnTo>
                    <a:pt x="4869" y="21632"/>
                  </a:lnTo>
                  <a:lnTo>
                    <a:pt x="6087" y="20415"/>
                  </a:lnTo>
                  <a:lnTo>
                    <a:pt x="7304" y="21632"/>
                  </a:lnTo>
                  <a:lnTo>
                    <a:pt x="7580" y="21798"/>
                  </a:lnTo>
                  <a:lnTo>
                    <a:pt x="7857" y="21853"/>
                  </a:lnTo>
                  <a:lnTo>
                    <a:pt x="8134" y="21798"/>
                  </a:lnTo>
                  <a:lnTo>
                    <a:pt x="8410" y="21632"/>
                  </a:lnTo>
                  <a:lnTo>
                    <a:pt x="9627" y="20415"/>
                  </a:lnTo>
                  <a:lnTo>
                    <a:pt x="10844" y="21632"/>
                  </a:lnTo>
                  <a:lnTo>
                    <a:pt x="11121" y="21798"/>
                  </a:lnTo>
                  <a:lnTo>
                    <a:pt x="11398" y="21853"/>
                  </a:lnTo>
                  <a:lnTo>
                    <a:pt x="11674" y="21798"/>
                  </a:lnTo>
                  <a:lnTo>
                    <a:pt x="11951" y="21632"/>
                  </a:lnTo>
                  <a:lnTo>
                    <a:pt x="13168" y="20415"/>
                  </a:lnTo>
                  <a:lnTo>
                    <a:pt x="14385" y="21632"/>
                  </a:lnTo>
                  <a:lnTo>
                    <a:pt x="14606" y="21798"/>
                  </a:lnTo>
                  <a:lnTo>
                    <a:pt x="14938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15547" y="21466"/>
                  </a:lnTo>
                  <a:lnTo>
                    <a:pt x="15658" y="21300"/>
                  </a:lnTo>
                  <a:lnTo>
                    <a:pt x="15713" y="21079"/>
                  </a:lnTo>
                  <a:lnTo>
                    <a:pt x="15713" y="775"/>
                  </a:lnTo>
                  <a:lnTo>
                    <a:pt x="15658" y="554"/>
                  </a:lnTo>
                  <a:lnTo>
                    <a:pt x="15547" y="332"/>
                  </a:lnTo>
                  <a:lnTo>
                    <a:pt x="15436" y="167"/>
                  </a:lnTo>
                  <a:lnTo>
                    <a:pt x="15215" y="56"/>
                  </a:lnTo>
                  <a:lnTo>
                    <a:pt x="14994" y="1"/>
                  </a:lnTo>
                  <a:lnTo>
                    <a:pt x="14772" y="1"/>
                  </a:lnTo>
                  <a:lnTo>
                    <a:pt x="14551" y="56"/>
                  </a:lnTo>
                  <a:lnTo>
                    <a:pt x="14385" y="222"/>
                  </a:lnTo>
                  <a:lnTo>
                    <a:pt x="13168" y="1439"/>
                  </a:lnTo>
                  <a:lnTo>
                    <a:pt x="11951" y="222"/>
                  </a:lnTo>
                  <a:lnTo>
                    <a:pt x="11674" y="56"/>
                  </a:lnTo>
                  <a:lnTo>
                    <a:pt x="11398" y="1"/>
                  </a:lnTo>
                  <a:lnTo>
                    <a:pt x="11121" y="56"/>
                  </a:lnTo>
                  <a:lnTo>
                    <a:pt x="10844" y="222"/>
                  </a:lnTo>
                  <a:lnTo>
                    <a:pt x="9627" y="1439"/>
                  </a:lnTo>
                  <a:lnTo>
                    <a:pt x="8410" y="222"/>
                  </a:lnTo>
                  <a:lnTo>
                    <a:pt x="8134" y="56"/>
                  </a:lnTo>
                  <a:lnTo>
                    <a:pt x="7857" y="1"/>
                  </a:lnTo>
                  <a:lnTo>
                    <a:pt x="7580" y="56"/>
                  </a:lnTo>
                  <a:lnTo>
                    <a:pt x="7304" y="222"/>
                  </a:lnTo>
                  <a:lnTo>
                    <a:pt x="6087" y="1439"/>
                  </a:lnTo>
                  <a:lnTo>
                    <a:pt x="4869" y="222"/>
                  </a:lnTo>
                  <a:lnTo>
                    <a:pt x="4593" y="56"/>
                  </a:lnTo>
                  <a:lnTo>
                    <a:pt x="4316" y="1"/>
                  </a:lnTo>
                  <a:lnTo>
                    <a:pt x="4040" y="56"/>
                  </a:lnTo>
                  <a:lnTo>
                    <a:pt x="3763" y="222"/>
                  </a:lnTo>
                  <a:lnTo>
                    <a:pt x="2546" y="1439"/>
                  </a:lnTo>
                  <a:lnTo>
                    <a:pt x="1329" y="222"/>
                  </a:lnTo>
                  <a:lnTo>
                    <a:pt x="1163" y="56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"/>
            <p:cNvSpPr/>
            <p:nvPr/>
          </p:nvSpPr>
          <p:spPr>
            <a:xfrm rot="3799883">
              <a:off x="8874076" y="2381618"/>
              <a:ext cx="248395" cy="248384"/>
            </a:xfrm>
            <a:custGeom>
              <a:avLst/>
              <a:gdLst/>
              <a:ahLst/>
              <a:cxnLst/>
              <a:rect l="l" t="t" r="r" b="b"/>
              <a:pathLst>
                <a:path w="21135" h="21134" extrusionOk="0">
                  <a:moveTo>
                    <a:pt x="17317" y="1549"/>
                  </a:moveTo>
                  <a:lnTo>
                    <a:pt x="17483" y="1604"/>
                  </a:lnTo>
                  <a:lnTo>
                    <a:pt x="17649" y="1715"/>
                  </a:lnTo>
                  <a:lnTo>
                    <a:pt x="17815" y="1826"/>
                  </a:lnTo>
                  <a:lnTo>
                    <a:pt x="19309" y="3319"/>
                  </a:lnTo>
                  <a:lnTo>
                    <a:pt x="19419" y="3485"/>
                  </a:lnTo>
                  <a:lnTo>
                    <a:pt x="19530" y="3651"/>
                  </a:lnTo>
                  <a:lnTo>
                    <a:pt x="19585" y="3817"/>
                  </a:lnTo>
                  <a:lnTo>
                    <a:pt x="19585" y="4039"/>
                  </a:lnTo>
                  <a:lnTo>
                    <a:pt x="19585" y="4205"/>
                  </a:lnTo>
                  <a:lnTo>
                    <a:pt x="19530" y="4426"/>
                  </a:lnTo>
                  <a:lnTo>
                    <a:pt x="19419" y="4592"/>
                  </a:lnTo>
                  <a:lnTo>
                    <a:pt x="19309" y="4703"/>
                  </a:lnTo>
                  <a:lnTo>
                    <a:pt x="17151" y="6915"/>
                  </a:lnTo>
                  <a:lnTo>
                    <a:pt x="14219" y="4039"/>
                  </a:lnTo>
                  <a:lnTo>
                    <a:pt x="16432" y="1826"/>
                  </a:lnTo>
                  <a:lnTo>
                    <a:pt x="16598" y="1715"/>
                  </a:lnTo>
                  <a:lnTo>
                    <a:pt x="16764" y="1604"/>
                  </a:lnTo>
                  <a:lnTo>
                    <a:pt x="16930" y="1549"/>
                  </a:lnTo>
                  <a:close/>
                  <a:moveTo>
                    <a:pt x="13168" y="5090"/>
                  </a:moveTo>
                  <a:lnTo>
                    <a:pt x="14053" y="6030"/>
                  </a:lnTo>
                  <a:lnTo>
                    <a:pt x="5312" y="14716"/>
                  </a:lnTo>
                  <a:lnTo>
                    <a:pt x="3763" y="14716"/>
                  </a:lnTo>
                  <a:lnTo>
                    <a:pt x="3652" y="14606"/>
                  </a:lnTo>
                  <a:lnTo>
                    <a:pt x="13168" y="5090"/>
                  </a:lnTo>
                  <a:close/>
                  <a:moveTo>
                    <a:pt x="15160" y="7081"/>
                  </a:moveTo>
                  <a:lnTo>
                    <a:pt x="16045" y="8022"/>
                  </a:lnTo>
                  <a:lnTo>
                    <a:pt x="6529" y="17482"/>
                  </a:lnTo>
                  <a:lnTo>
                    <a:pt x="6418" y="17372"/>
                  </a:lnTo>
                  <a:lnTo>
                    <a:pt x="6418" y="15823"/>
                  </a:lnTo>
                  <a:lnTo>
                    <a:pt x="15160" y="7081"/>
                  </a:lnTo>
                  <a:close/>
                  <a:moveTo>
                    <a:pt x="2933" y="16044"/>
                  </a:moveTo>
                  <a:lnTo>
                    <a:pt x="3154" y="16210"/>
                  </a:lnTo>
                  <a:lnTo>
                    <a:pt x="3431" y="16265"/>
                  </a:lnTo>
                  <a:lnTo>
                    <a:pt x="4869" y="16265"/>
                  </a:lnTo>
                  <a:lnTo>
                    <a:pt x="4869" y="17704"/>
                  </a:lnTo>
                  <a:lnTo>
                    <a:pt x="4925" y="17980"/>
                  </a:lnTo>
                  <a:lnTo>
                    <a:pt x="5090" y="18202"/>
                  </a:lnTo>
                  <a:lnTo>
                    <a:pt x="3707" y="18644"/>
                  </a:lnTo>
                  <a:lnTo>
                    <a:pt x="2490" y="17427"/>
                  </a:lnTo>
                  <a:lnTo>
                    <a:pt x="2933" y="16044"/>
                  </a:lnTo>
                  <a:close/>
                  <a:moveTo>
                    <a:pt x="1992" y="19087"/>
                  </a:moveTo>
                  <a:lnTo>
                    <a:pt x="2048" y="19142"/>
                  </a:lnTo>
                  <a:lnTo>
                    <a:pt x="1937" y="19197"/>
                  </a:lnTo>
                  <a:lnTo>
                    <a:pt x="1992" y="19087"/>
                  </a:lnTo>
                  <a:close/>
                  <a:moveTo>
                    <a:pt x="17151" y="0"/>
                  </a:moveTo>
                  <a:lnTo>
                    <a:pt x="16653" y="55"/>
                  </a:lnTo>
                  <a:lnTo>
                    <a:pt x="16155" y="221"/>
                  </a:lnTo>
                  <a:lnTo>
                    <a:pt x="15713" y="443"/>
                  </a:lnTo>
                  <a:lnTo>
                    <a:pt x="15325" y="775"/>
                  </a:lnTo>
                  <a:lnTo>
                    <a:pt x="12615" y="3485"/>
                  </a:lnTo>
                  <a:lnTo>
                    <a:pt x="1992" y="14052"/>
                  </a:lnTo>
                  <a:lnTo>
                    <a:pt x="1882" y="14218"/>
                  </a:lnTo>
                  <a:lnTo>
                    <a:pt x="1826" y="14384"/>
                  </a:lnTo>
                  <a:lnTo>
                    <a:pt x="56" y="20138"/>
                  </a:lnTo>
                  <a:lnTo>
                    <a:pt x="1" y="20359"/>
                  </a:lnTo>
                  <a:lnTo>
                    <a:pt x="56" y="20525"/>
                  </a:lnTo>
                  <a:lnTo>
                    <a:pt x="111" y="20746"/>
                  </a:lnTo>
                  <a:lnTo>
                    <a:pt x="222" y="20912"/>
                  </a:lnTo>
                  <a:lnTo>
                    <a:pt x="499" y="21078"/>
                  </a:lnTo>
                  <a:lnTo>
                    <a:pt x="775" y="21134"/>
                  </a:lnTo>
                  <a:lnTo>
                    <a:pt x="996" y="21078"/>
                  </a:lnTo>
                  <a:lnTo>
                    <a:pt x="6750" y="19308"/>
                  </a:lnTo>
                  <a:lnTo>
                    <a:pt x="6806" y="19308"/>
                  </a:lnTo>
                  <a:lnTo>
                    <a:pt x="6916" y="19253"/>
                  </a:lnTo>
                  <a:lnTo>
                    <a:pt x="7082" y="19142"/>
                  </a:lnTo>
                  <a:lnTo>
                    <a:pt x="17649" y="8520"/>
                  </a:lnTo>
                  <a:lnTo>
                    <a:pt x="20415" y="5809"/>
                  </a:lnTo>
                  <a:lnTo>
                    <a:pt x="20692" y="5422"/>
                  </a:lnTo>
                  <a:lnTo>
                    <a:pt x="20969" y="4979"/>
                  </a:lnTo>
                  <a:lnTo>
                    <a:pt x="21079" y="4537"/>
                  </a:lnTo>
                  <a:lnTo>
                    <a:pt x="21135" y="4039"/>
                  </a:lnTo>
                  <a:lnTo>
                    <a:pt x="21079" y="3541"/>
                  </a:lnTo>
                  <a:lnTo>
                    <a:pt x="20969" y="3043"/>
                  </a:lnTo>
                  <a:lnTo>
                    <a:pt x="20692" y="2600"/>
                  </a:lnTo>
                  <a:lnTo>
                    <a:pt x="20415" y="2213"/>
                  </a:lnTo>
                  <a:lnTo>
                    <a:pt x="18922" y="775"/>
                  </a:lnTo>
                  <a:lnTo>
                    <a:pt x="18534" y="443"/>
                  </a:lnTo>
                  <a:lnTo>
                    <a:pt x="18092" y="221"/>
                  </a:lnTo>
                  <a:lnTo>
                    <a:pt x="17594" y="55"/>
                  </a:lnTo>
                  <a:lnTo>
                    <a:pt x="1715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"/>
            <p:cNvSpPr/>
            <p:nvPr/>
          </p:nvSpPr>
          <p:spPr>
            <a:xfrm rot="8331321">
              <a:off x="8990974" y="3105466"/>
              <a:ext cx="252284" cy="230167"/>
            </a:xfrm>
            <a:custGeom>
              <a:avLst/>
              <a:gdLst/>
              <a:ahLst/>
              <a:cxnLst/>
              <a:rect l="l" t="t" r="r" b="b"/>
              <a:pathLst>
                <a:path w="21467" h="19585" extrusionOk="0">
                  <a:moveTo>
                    <a:pt x="15823" y="0"/>
                  </a:moveTo>
                  <a:lnTo>
                    <a:pt x="15270" y="55"/>
                  </a:lnTo>
                  <a:lnTo>
                    <a:pt x="14716" y="111"/>
                  </a:lnTo>
                  <a:lnTo>
                    <a:pt x="14163" y="277"/>
                  </a:lnTo>
                  <a:lnTo>
                    <a:pt x="13665" y="443"/>
                  </a:lnTo>
                  <a:lnTo>
                    <a:pt x="13167" y="664"/>
                  </a:lnTo>
                  <a:lnTo>
                    <a:pt x="12725" y="941"/>
                  </a:lnTo>
                  <a:lnTo>
                    <a:pt x="12282" y="1272"/>
                  </a:lnTo>
                  <a:lnTo>
                    <a:pt x="11840" y="1660"/>
                  </a:lnTo>
                  <a:lnTo>
                    <a:pt x="1273" y="12282"/>
                  </a:lnTo>
                  <a:lnTo>
                    <a:pt x="941" y="12559"/>
                  </a:lnTo>
                  <a:lnTo>
                    <a:pt x="719" y="12946"/>
                  </a:lnTo>
                  <a:lnTo>
                    <a:pt x="498" y="13278"/>
                  </a:lnTo>
                  <a:lnTo>
                    <a:pt x="332" y="13665"/>
                  </a:lnTo>
                  <a:lnTo>
                    <a:pt x="166" y="14052"/>
                  </a:lnTo>
                  <a:lnTo>
                    <a:pt x="56" y="14495"/>
                  </a:lnTo>
                  <a:lnTo>
                    <a:pt x="0" y="14882"/>
                  </a:lnTo>
                  <a:lnTo>
                    <a:pt x="0" y="15325"/>
                  </a:lnTo>
                  <a:lnTo>
                    <a:pt x="0" y="15712"/>
                  </a:lnTo>
                  <a:lnTo>
                    <a:pt x="56" y="16099"/>
                  </a:lnTo>
                  <a:lnTo>
                    <a:pt x="166" y="16542"/>
                  </a:lnTo>
                  <a:lnTo>
                    <a:pt x="332" y="16929"/>
                  </a:lnTo>
                  <a:lnTo>
                    <a:pt x="498" y="17316"/>
                  </a:lnTo>
                  <a:lnTo>
                    <a:pt x="719" y="17648"/>
                  </a:lnTo>
                  <a:lnTo>
                    <a:pt x="941" y="18036"/>
                  </a:lnTo>
                  <a:lnTo>
                    <a:pt x="1273" y="18368"/>
                  </a:lnTo>
                  <a:lnTo>
                    <a:pt x="1605" y="18644"/>
                  </a:lnTo>
                  <a:lnTo>
                    <a:pt x="1937" y="18921"/>
                  </a:lnTo>
                  <a:lnTo>
                    <a:pt x="2324" y="19087"/>
                  </a:lnTo>
                  <a:lnTo>
                    <a:pt x="2656" y="19308"/>
                  </a:lnTo>
                  <a:lnTo>
                    <a:pt x="3098" y="19419"/>
                  </a:lnTo>
                  <a:lnTo>
                    <a:pt x="3486" y="19529"/>
                  </a:lnTo>
                  <a:lnTo>
                    <a:pt x="3873" y="19585"/>
                  </a:lnTo>
                  <a:lnTo>
                    <a:pt x="4703" y="19585"/>
                  </a:lnTo>
                  <a:lnTo>
                    <a:pt x="5145" y="19529"/>
                  </a:lnTo>
                  <a:lnTo>
                    <a:pt x="5533" y="19419"/>
                  </a:lnTo>
                  <a:lnTo>
                    <a:pt x="5920" y="19308"/>
                  </a:lnTo>
                  <a:lnTo>
                    <a:pt x="6307" y="19087"/>
                  </a:lnTo>
                  <a:lnTo>
                    <a:pt x="6694" y="18921"/>
                  </a:lnTo>
                  <a:lnTo>
                    <a:pt x="7026" y="18644"/>
                  </a:lnTo>
                  <a:lnTo>
                    <a:pt x="7358" y="18368"/>
                  </a:lnTo>
                  <a:lnTo>
                    <a:pt x="17483" y="8188"/>
                  </a:lnTo>
                  <a:lnTo>
                    <a:pt x="17815" y="7801"/>
                  </a:lnTo>
                  <a:lnTo>
                    <a:pt x="18036" y="7358"/>
                  </a:lnTo>
                  <a:lnTo>
                    <a:pt x="18202" y="6860"/>
                  </a:lnTo>
                  <a:lnTo>
                    <a:pt x="18202" y="6362"/>
                  </a:lnTo>
                  <a:lnTo>
                    <a:pt x="18202" y="5920"/>
                  </a:lnTo>
                  <a:lnTo>
                    <a:pt x="18036" y="5422"/>
                  </a:lnTo>
                  <a:lnTo>
                    <a:pt x="17815" y="4979"/>
                  </a:lnTo>
                  <a:lnTo>
                    <a:pt x="17483" y="4592"/>
                  </a:lnTo>
                  <a:lnTo>
                    <a:pt x="17095" y="4260"/>
                  </a:lnTo>
                  <a:lnTo>
                    <a:pt x="16653" y="4039"/>
                  </a:lnTo>
                  <a:lnTo>
                    <a:pt x="16155" y="3928"/>
                  </a:lnTo>
                  <a:lnTo>
                    <a:pt x="15657" y="3873"/>
                  </a:lnTo>
                  <a:lnTo>
                    <a:pt x="15214" y="3928"/>
                  </a:lnTo>
                  <a:lnTo>
                    <a:pt x="14716" y="4039"/>
                  </a:lnTo>
                  <a:lnTo>
                    <a:pt x="14274" y="4260"/>
                  </a:lnTo>
                  <a:lnTo>
                    <a:pt x="13887" y="4592"/>
                  </a:lnTo>
                  <a:lnTo>
                    <a:pt x="6362" y="12116"/>
                  </a:lnTo>
                  <a:lnTo>
                    <a:pt x="6197" y="12337"/>
                  </a:lnTo>
                  <a:lnTo>
                    <a:pt x="6141" y="12614"/>
                  </a:lnTo>
                  <a:lnTo>
                    <a:pt x="6197" y="12946"/>
                  </a:lnTo>
                  <a:lnTo>
                    <a:pt x="6362" y="13167"/>
                  </a:lnTo>
                  <a:lnTo>
                    <a:pt x="6639" y="13333"/>
                  </a:lnTo>
                  <a:lnTo>
                    <a:pt x="6916" y="13388"/>
                  </a:lnTo>
                  <a:lnTo>
                    <a:pt x="7248" y="13333"/>
                  </a:lnTo>
                  <a:lnTo>
                    <a:pt x="7469" y="13167"/>
                  </a:lnTo>
                  <a:lnTo>
                    <a:pt x="14993" y="5698"/>
                  </a:lnTo>
                  <a:lnTo>
                    <a:pt x="15159" y="5532"/>
                  </a:lnTo>
                  <a:lnTo>
                    <a:pt x="15325" y="5477"/>
                  </a:lnTo>
                  <a:lnTo>
                    <a:pt x="15491" y="5422"/>
                  </a:lnTo>
                  <a:lnTo>
                    <a:pt x="15878" y="5422"/>
                  </a:lnTo>
                  <a:lnTo>
                    <a:pt x="16044" y="5477"/>
                  </a:lnTo>
                  <a:lnTo>
                    <a:pt x="16210" y="5532"/>
                  </a:lnTo>
                  <a:lnTo>
                    <a:pt x="16376" y="5698"/>
                  </a:lnTo>
                  <a:lnTo>
                    <a:pt x="16487" y="5809"/>
                  </a:lnTo>
                  <a:lnTo>
                    <a:pt x="16597" y="6030"/>
                  </a:lnTo>
                  <a:lnTo>
                    <a:pt x="16653" y="6196"/>
                  </a:lnTo>
                  <a:lnTo>
                    <a:pt x="16653" y="6362"/>
                  </a:lnTo>
                  <a:lnTo>
                    <a:pt x="16653" y="6584"/>
                  </a:lnTo>
                  <a:lnTo>
                    <a:pt x="16597" y="6750"/>
                  </a:lnTo>
                  <a:lnTo>
                    <a:pt x="16487" y="6916"/>
                  </a:lnTo>
                  <a:lnTo>
                    <a:pt x="16376" y="7082"/>
                  </a:lnTo>
                  <a:lnTo>
                    <a:pt x="6252" y="17261"/>
                  </a:lnTo>
                  <a:lnTo>
                    <a:pt x="5809" y="17593"/>
                  </a:lnTo>
                  <a:lnTo>
                    <a:pt x="5367" y="17870"/>
                  </a:lnTo>
                  <a:lnTo>
                    <a:pt x="4813" y="18036"/>
                  </a:lnTo>
                  <a:lnTo>
                    <a:pt x="3762" y="18036"/>
                  </a:lnTo>
                  <a:lnTo>
                    <a:pt x="3264" y="17870"/>
                  </a:lnTo>
                  <a:lnTo>
                    <a:pt x="2766" y="17593"/>
                  </a:lnTo>
                  <a:lnTo>
                    <a:pt x="2324" y="17261"/>
                  </a:lnTo>
                  <a:lnTo>
                    <a:pt x="1992" y="16819"/>
                  </a:lnTo>
                  <a:lnTo>
                    <a:pt x="1771" y="16321"/>
                  </a:lnTo>
                  <a:lnTo>
                    <a:pt x="1605" y="15823"/>
                  </a:lnTo>
                  <a:lnTo>
                    <a:pt x="1549" y="15325"/>
                  </a:lnTo>
                  <a:lnTo>
                    <a:pt x="1605" y="14772"/>
                  </a:lnTo>
                  <a:lnTo>
                    <a:pt x="1771" y="14274"/>
                  </a:lnTo>
                  <a:lnTo>
                    <a:pt x="1992" y="13776"/>
                  </a:lnTo>
                  <a:lnTo>
                    <a:pt x="2324" y="13333"/>
                  </a:lnTo>
                  <a:lnTo>
                    <a:pt x="12946" y="2766"/>
                  </a:lnTo>
                  <a:lnTo>
                    <a:pt x="13223" y="2490"/>
                  </a:lnTo>
                  <a:lnTo>
                    <a:pt x="13555" y="2268"/>
                  </a:lnTo>
                  <a:lnTo>
                    <a:pt x="13887" y="2047"/>
                  </a:lnTo>
                  <a:lnTo>
                    <a:pt x="14274" y="1881"/>
                  </a:lnTo>
                  <a:lnTo>
                    <a:pt x="14661" y="1715"/>
                  </a:lnTo>
                  <a:lnTo>
                    <a:pt x="15048" y="1660"/>
                  </a:lnTo>
                  <a:lnTo>
                    <a:pt x="15436" y="1604"/>
                  </a:lnTo>
                  <a:lnTo>
                    <a:pt x="15823" y="1549"/>
                  </a:lnTo>
                  <a:lnTo>
                    <a:pt x="16210" y="1604"/>
                  </a:lnTo>
                  <a:lnTo>
                    <a:pt x="16653" y="1660"/>
                  </a:lnTo>
                  <a:lnTo>
                    <a:pt x="17040" y="1715"/>
                  </a:lnTo>
                  <a:lnTo>
                    <a:pt x="17372" y="1881"/>
                  </a:lnTo>
                  <a:lnTo>
                    <a:pt x="17759" y="2047"/>
                  </a:lnTo>
                  <a:lnTo>
                    <a:pt x="18091" y="2268"/>
                  </a:lnTo>
                  <a:lnTo>
                    <a:pt x="18423" y="2490"/>
                  </a:lnTo>
                  <a:lnTo>
                    <a:pt x="18700" y="2766"/>
                  </a:lnTo>
                  <a:lnTo>
                    <a:pt x="18976" y="3043"/>
                  </a:lnTo>
                  <a:lnTo>
                    <a:pt x="19253" y="3375"/>
                  </a:lnTo>
                  <a:lnTo>
                    <a:pt x="19419" y="3707"/>
                  </a:lnTo>
                  <a:lnTo>
                    <a:pt x="19585" y="4094"/>
                  </a:lnTo>
                  <a:lnTo>
                    <a:pt x="19751" y="4481"/>
                  </a:lnTo>
                  <a:lnTo>
                    <a:pt x="19862" y="4869"/>
                  </a:lnTo>
                  <a:lnTo>
                    <a:pt x="19917" y="5256"/>
                  </a:lnTo>
                  <a:lnTo>
                    <a:pt x="19917" y="5643"/>
                  </a:lnTo>
                  <a:lnTo>
                    <a:pt x="19917" y="6030"/>
                  </a:lnTo>
                  <a:lnTo>
                    <a:pt x="19862" y="6473"/>
                  </a:lnTo>
                  <a:lnTo>
                    <a:pt x="19751" y="6860"/>
                  </a:lnTo>
                  <a:lnTo>
                    <a:pt x="19585" y="7192"/>
                  </a:lnTo>
                  <a:lnTo>
                    <a:pt x="19419" y="7579"/>
                  </a:lnTo>
                  <a:lnTo>
                    <a:pt x="19253" y="7911"/>
                  </a:lnTo>
                  <a:lnTo>
                    <a:pt x="18976" y="8243"/>
                  </a:lnTo>
                  <a:lnTo>
                    <a:pt x="18700" y="8520"/>
                  </a:lnTo>
                  <a:lnTo>
                    <a:pt x="11231" y="16044"/>
                  </a:lnTo>
                  <a:lnTo>
                    <a:pt x="11065" y="16265"/>
                  </a:lnTo>
                  <a:lnTo>
                    <a:pt x="11010" y="16597"/>
                  </a:lnTo>
                  <a:lnTo>
                    <a:pt x="11065" y="16874"/>
                  </a:lnTo>
                  <a:lnTo>
                    <a:pt x="11231" y="17150"/>
                  </a:lnTo>
                  <a:lnTo>
                    <a:pt x="11452" y="17316"/>
                  </a:lnTo>
                  <a:lnTo>
                    <a:pt x="11784" y="17372"/>
                  </a:lnTo>
                  <a:lnTo>
                    <a:pt x="12061" y="17316"/>
                  </a:lnTo>
                  <a:lnTo>
                    <a:pt x="12282" y="17150"/>
                  </a:lnTo>
                  <a:lnTo>
                    <a:pt x="19806" y="9626"/>
                  </a:lnTo>
                  <a:lnTo>
                    <a:pt x="20194" y="9184"/>
                  </a:lnTo>
                  <a:lnTo>
                    <a:pt x="20526" y="8741"/>
                  </a:lnTo>
                  <a:lnTo>
                    <a:pt x="20802" y="8299"/>
                  </a:lnTo>
                  <a:lnTo>
                    <a:pt x="21023" y="7801"/>
                  </a:lnTo>
                  <a:lnTo>
                    <a:pt x="21189" y="7303"/>
                  </a:lnTo>
                  <a:lnTo>
                    <a:pt x="21355" y="6750"/>
                  </a:lnTo>
                  <a:lnTo>
                    <a:pt x="21411" y="6196"/>
                  </a:lnTo>
                  <a:lnTo>
                    <a:pt x="21466" y="5643"/>
                  </a:lnTo>
                  <a:lnTo>
                    <a:pt x="21411" y="5090"/>
                  </a:lnTo>
                  <a:lnTo>
                    <a:pt x="21355" y="4537"/>
                  </a:lnTo>
                  <a:lnTo>
                    <a:pt x="21189" y="3983"/>
                  </a:lnTo>
                  <a:lnTo>
                    <a:pt x="21023" y="3485"/>
                  </a:lnTo>
                  <a:lnTo>
                    <a:pt x="20802" y="2988"/>
                  </a:lnTo>
                  <a:lnTo>
                    <a:pt x="20526" y="2545"/>
                  </a:lnTo>
                  <a:lnTo>
                    <a:pt x="20194" y="2102"/>
                  </a:lnTo>
                  <a:lnTo>
                    <a:pt x="19806" y="1660"/>
                  </a:lnTo>
                  <a:lnTo>
                    <a:pt x="19419" y="1272"/>
                  </a:lnTo>
                  <a:lnTo>
                    <a:pt x="18976" y="941"/>
                  </a:lnTo>
                  <a:lnTo>
                    <a:pt x="18479" y="664"/>
                  </a:lnTo>
                  <a:lnTo>
                    <a:pt x="17981" y="443"/>
                  </a:lnTo>
                  <a:lnTo>
                    <a:pt x="17483" y="277"/>
                  </a:lnTo>
                  <a:lnTo>
                    <a:pt x="16929" y="111"/>
                  </a:lnTo>
                  <a:lnTo>
                    <a:pt x="16376" y="55"/>
                  </a:lnTo>
                  <a:lnTo>
                    <a:pt x="15823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"/>
            <p:cNvSpPr/>
            <p:nvPr/>
          </p:nvSpPr>
          <p:spPr>
            <a:xfrm rot="-4393353">
              <a:off x="9003600" y="4587778"/>
              <a:ext cx="264649" cy="215229"/>
            </a:xfrm>
            <a:custGeom>
              <a:avLst/>
              <a:gdLst/>
              <a:ahLst/>
              <a:cxnLst/>
              <a:rect l="l" t="t" r="r" b="b"/>
              <a:pathLst>
                <a:path w="22518" h="18313" extrusionOk="0">
                  <a:moveTo>
                    <a:pt x="3873" y="1549"/>
                  </a:moveTo>
                  <a:lnTo>
                    <a:pt x="4371" y="1605"/>
                  </a:lnTo>
                  <a:lnTo>
                    <a:pt x="4758" y="1715"/>
                  </a:lnTo>
                  <a:lnTo>
                    <a:pt x="5145" y="1936"/>
                  </a:lnTo>
                  <a:lnTo>
                    <a:pt x="5533" y="2213"/>
                  </a:lnTo>
                  <a:lnTo>
                    <a:pt x="5809" y="2545"/>
                  </a:lnTo>
                  <a:lnTo>
                    <a:pt x="6031" y="2932"/>
                  </a:lnTo>
                  <a:lnTo>
                    <a:pt x="6141" y="3375"/>
                  </a:lnTo>
                  <a:lnTo>
                    <a:pt x="6197" y="3873"/>
                  </a:lnTo>
                  <a:lnTo>
                    <a:pt x="6141" y="4315"/>
                  </a:lnTo>
                  <a:lnTo>
                    <a:pt x="6031" y="4758"/>
                  </a:lnTo>
                  <a:lnTo>
                    <a:pt x="5809" y="5145"/>
                  </a:lnTo>
                  <a:lnTo>
                    <a:pt x="5533" y="5477"/>
                  </a:lnTo>
                  <a:lnTo>
                    <a:pt x="5145" y="5754"/>
                  </a:lnTo>
                  <a:lnTo>
                    <a:pt x="4758" y="5975"/>
                  </a:lnTo>
                  <a:lnTo>
                    <a:pt x="4371" y="6141"/>
                  </a:lnTo>
                  <a:lnTo>
                    <a:pt x="3430" y="6141"/>
                  </a:lnTo>
                  <a:lnTo>
                    <a:pt x="2988" y="5975"/>
                  </a:lnTo>
                  <a:lnTo>
                    <a:pt x="2601" y="5754"/>
                  </a:lnTo>
                  <a:lnTo>
                    <a:pt x="2213" y="5477"/>
                  </a:lnTo>
                  <a:lnTo>
                    <a:pt x="1937" y="5145"/>
                  </a:lnTo>
                  <a:lnTo>
                    <a:pt x="1715" y="4758"/>
                  </a:lnTo>
                  <a:lnTo>
                    <a:pt x="1605" y="4315"/>
                  </a:lnTo>
                  <a:lnTo>
                    <a:pt x="1549" y="3873"/>
                  </a:lnTo>
                  <a:lnTo>
                    <a:pt x="1605" y="3375"/>
                  </a:lnTo>
                  <a:lnTo>
                    <a:pt x="1715" y="2932"/>
                  </a:lnTo>
                  <a:lnTo>
                    <a:pt x="1937" y="2545"/>
                  </a:lnTo>
                  <a:lnTo>
                    <a:pt x="2213" y="2213"/>
                  </a:lnTo>
                  <a:lnTo>
                    <a:pt x="2601" y="1936"/>
                  </a:lnTo>
                  <a:lnTo>
                    <a:pt x="2988" y="1715"/>
                  </a:lnTo>
                  <a:lnTo>
                    <a:pt x="3430" y="1605"/>
                  </a:lnTo>
                  <a:lnTo>
                    <a:pt x="3873" y="1549"/>
                  </a:lnTo>
                  <a:close/>
                  <a:moveTo>
                    <a:pt x="19806" y="3651"/>
                  </a:moveTo>
                  <a:lnTo>
                    <a:pt x="20249" y="3762"/>
                  </a:lnTo>
                  <a:lnTo>
                    <a:pt x="12725" y="8243"/>
                  </a:lnTo>
                  <a:lnTo>
                    <a:pt x="11895" y="7745"/>
                  </a:lnTo>
                  <a:lnTo>
                    <a:pt x="18700" y="3762"/>
                  </a:lnTo>
                  <a:lnTo>
                    <a:pt x="18977" y="3651"/>
                  </a:lnTo>
                  <a:close/>
                  <a:moveTo>
                    <a:pt x="10401" y="8631"/>
                  </a:moveTo>
                  <a:lnTo>
                    <a:pt x="10457" y="8686"/>
                  </a:lnTo>
                  <a:lnTo>
                    <a:pt x="12227" y="9737"/>
                  </a:lnTo>
                  <a:lnTo>
                    <a:pt x="12282" y="9792"/>
                  </a:lnTo>
                  <a:lnTo>
                    <a:pt x="20249" y="14550"/>
                  </a:lnTo>
                  <a:lnTo>
                    <a:pt x="20028" y="14606"/>
                  </a:lnTo>
                  <a:lnTo>
                    <a:pt x="19585" y="14661"/>
                  </a:lnTo>
                  <a:lnTo>
                    <a:pt x="19198" y="14661"/>
                  </a:lnTo>
                  <a:lnTo>
                    <a:pt x="18921" y="14606"/>
                  </a:lnTo>
                  <a:lnTo>
                    <a:pt x="18700" y="14495"/>
                  </a:lnTo>
                  <a:lnTo>
                    <a:pt x="9571" y="9129"/>
                  </a:lnTo>
                  <a:lnTo>
                    <a:pt x="10401" y="8631"/>
                  </a:lnTo>
                  <a:close/>
                  <a:moveTo>
                    <a:pt x="3873" y="12116"/>
                  </a:moveTo>
                  <a:lnTo>
                    <a:pt x="4371" y="12171"/>
                  </a:lnTo>
                  <a:lnTo>
                    <a:pt x="4758" y="12282"/>
                  </a:lnTo>
                  <a:lnTo>
                    <a:pt x="5145" y="12503"/>
                  </a:lnTo>
                  <a:lnTo>
                    <a:pt x="5533" y="12780"/>
                  </a:lnTo>
                  <a:lnTo>
                    <a:pt x="5809" y="13167"/>
                  </a:lnTo>
                  <a:lnTo>
                    <a:pt x="6031" y="13554"/>
                  </a:lnTo>
                  <a:lnTo>
                    <a:pt x="6141" y="13997"/>
                  </a:lnTo>
                  <a:lnTo>
                    <a:pt x="6197" y="14440"/>
                  </a:lnTo>
                  <a:lnTo>
                    <a:pt x="6141" y="14882"/>
                  </a:lnTo>
                  <a:lnTo>
                    <a:pt x="6031" y="15325"/>
                  </a:lnTo>
                  <a:lnTo>
                    <a:pt x="5809" y="15712"/>
                  </a:lnTo>
                  <a:lnTo>
                    <a:pt x="5533" y="16099"/>
                  </a:lnTo>
                  <a:lnTo>
                    <a:pt x="5145" y="16376"/>
                  </a:lnTo>
                  <a:lnTo>
                    <a:pt x="4758" y="16597"/>
                  </a:lnTo>
                  <a:lnTo>
                    <a:pt x="4371" y="16708"/>
                  </a:lnTo>
                  <a:lnTo>
                    <a:pt x="3873" y="16763"/>
                  </a:lnTo>
                  <a:lnTo>
                    <a:pt x="3430" y="16708"/>
                  </a:lnTo>
                  <a:lnTo>
                    <a:pt x="2988" y="16597"/>
                  </a:lnTo>
                  <a:lnTo>
                    <a:pt x="2601" y="16376"/>
                  </a:lnTo>
                  <a:lnTo>
                    <a:pt x="2213" y="16099"/>
                  </a:lnTo>
                  <a:lnTo>
                    <a:pt x="1937" y="15712"/>
                  </a:lnTo>
                  <a:lnTo>
                    <a:pt x="1715" y="15325"/>
                  </a:lnTo>
                  <a:lnTo>
                    <a:pt x="1605" y="14882"/>
                  </a:lnTo>
                  <a:lnTo>
                    <a:pt x="1549" y="14440"/>
                  </a:lnTo>
                  <a:lnTo>
                    <a:pt x="1605" y="13997"/>
                  </a:lnTo>
                  <a:lnTo>
                    <a:pt x="1715" y="13554"/>
                  </a:lnTo>
                  <a:lnTo>
                    <a:pt x="1937" y="13167"/>
                  </a:lnTo>
                  <a:lnTo>
                    <a:pt x="2213" y="12780"/>
                  </a:lnTo>
                  <a:lnTo>
                    <a:pt x="2601" y="12503"/>
                  </a:lnTo>
                  <a:lnTo>
                    <a:pt x="2988" y="12282"/>
                  </a:lnTo>
                  <a:lnTo>
                    <a:pt x="3430" y="12171"/>
                  </a:lnTo>
                  <a:lnTo>
                    <a:pt x="3873" y="12116"/>
                  </a:lnTo>
                  <a:close/>
                  <a:moveTo>
                    <a:pt x="3486" y="0"/>
                  </a:moveTo>
                  <a:lnTo>
                    <a:pt x="3098" y="55"/>
                  </a:lnTo>
                  <a:lnTo>
                    <a:pt x="2711" y="166"/>
                  </a:lnTo>
                  <a:lnTo>
                    <a:pt x="2379" y="277"/>
                  </a:lnTo>
                  <a:lnTo>
                    <a:pt x="2047" y="443"/>
                  </a:lnTo>
                  <a:lnTo>
                    <a:pt x="1715" y="664"/>
                  </a:lnTo>
                  <a:lnTo>
                    <a:pt x="1439" y="885"/>
                  </a:lnTo>
                  <a:lnTo>
                    <a:pt x="1162" y="1107"/>
                  </a:lnTo>
                  <a:lnTo>
                    <a:pt x="886" y="1383"/>
                  </a:lnTo>
                  <a:lnTo>
                    <a:pt x="664" y="1715"/>
                  </a:lnTo>
                  <a:lnTo>
                    <a:pt x="498" y="1992"/>
                  </a:lnTo>
                  <a:lnTo>
                    <a:pt x="332" y="2324"/>
                  </a:lnTo>
                  <a:lnTo>
                    <a:pt x="166" y="2711"/>
                  </a:lnTo>
                  <a:lnTo>
                    <a:pt x="111" y="3098"/>
                  </a:lnTo>
                  <a:lnTo>
                    <a:pt x="56" y="3430"/>
                  </a:lnTo>
                  <a:lnTo>
                    <a:pt x="0" y="3873"/>
                  </a:lnTo>
                  <a:lnTo>
                    <a:pt x="56" y="4260"/>
                  </a:lnTo>
                  <a:lnTo>
                    <a:pt x="111" y="4647"/>
                  </a:lnTo>
                  <a:lnTo>
                    <a:pt x="166" y="4979"/>
                  </a:lnTo>
                  <a:lnTo>
                    <a:pt x="332" y="5367"/>
                  </a:lnTo>
                  <a:lnTo>
                    <a:pt x="498" y="5698"/>
                  </a:lnTo>
                  <a:lnTo>
                    <a:pt x="664" y="6030"/>
                  </a:lnTo>
                  <a:lnTo>
                    <a:pt x="886" y="6307"/>
                  </a:lnTo>
                  <a:lnTo>
                    <a:pt x="1162" y="6584"/>
                  </a:lnTo>
                  <a:lnTo>
                    <a:pt x="1439" y="6805"/>
                  </a:lnTo>
                  <a:lnTo>
                    <a:pt x="1715" y="7026"/>
                  </a:lnTo>
                  <a:lnTo>
                    <a:pt x="2047" y="7248"/>
                  </a:lnTo>
                  <a:lnTo>
                    <a:pt x="2379" y="7414"/>
                  </a:lnTo>
                  <a:lnTo>
                    <a:pt x="2711" y="7524"/>
                  </a:lnTo>
                  <a:lnTo>
                    <a:pt x="3098" y="7635"/>
                  </a:lnTo>
                  <a:lnTo>
                    <a:pt x="3486" y="7690"/>
                  </a:lnTo>
                  <a:lnTo>
                    <a:pt x="4094" y="7690"/>
                  </a:lnTo>
                  <a:lnTo>
                    <a:pt x="6529" y="9129"/>
                  </a:lnTo>
                  <a:lnTo>
                    <a:pt x="4039" y="10622"/>
                  </a:lnTo>
                  <a:lnTo>
                    <a:pt x="3873" y="10567"/>
                  </a:lnTo>
                  <a:lnTo>
                    <a:pt x="3486" y="10622"/>
                  </a:lnTo>
                  <a:lnTo>
                    <a:pt x="3098" y="10678"/>
                  </a:lnTo>
                  <a:lnTo>
                    <a:pt x="2711" y="10733"/>
                  </a:lnTo>
                  <a:lnTo>
                    <a:pt x="2379" y="10899"/>
                  </a:lnTo>
                  <a:lnTo>
                    <a:pt x="2047" y="11065"/>
                  </a:lnTo>
                  <a:lnTo>
                    <a:pt x="1715" y="11231"/>
                  </a:lnTo>
                  <a:lnTo>
                    <a:pt x="1439" y="11452"/>
                  </a:lnTo>
                  <a:lnTo>
                    <a:pt x="1162" y="11729"/>
                  </a:lnTo>
                  <a:lnTo>
                    <a:pt x="886" y="12005"/>
                  </a:lnTo>
                  <a:lnTo>
                    <a:pt x="664" y="12282"/>
                  </a:lnTo>
                  <a:lnTo>
                    <a:pt x="498" y="12614"/>
                  </a:lnTo>
                  <a:lnTo>
                    <a:pt x="332" y="12946"/>
                  </a:lnTo>
                  <a:lnTo>
                    <a:pt x="166" y="13278"/>
                  </a:lnTo>
                  <a:lnTo>
                    <a:pt x="111" y="13665"/>
                  </a:lnTo>
                  <a:lnTo>
                    <a:pt x="56" y="14052"/>
                  </a:lnTo>
                  <a:lnTo>
                    <a:pt x="0" y="14440"/>
                  </a:lnTo>
                  <a:lnTo>
                    <a:pt x="56" y="14827"/>
                  </a:lnTo>
                  <a:lnTo>
                    <a:pt x="111" y="15214"/>
                  </a:lnTo>
                  <a:lnTo>
                    <a:pt x="166" y="15601"/>
                  </a:lnTo>
                  <a:lnTo>
                    <a:pt x="332" y="15933"/>
                  </a:lnTo>
                  <a:lnTo>
                    <a:pt x="498" y="16265"/>
                  </a:lnTo>
                  <a:lnTo>
                    <a:pt x="664" y="16597"/>
                  </a:lnTo>
                  <a:lnTo>
                    <a:pt x="886" y="16874"/>
                  </a:lnTo>
                  <a:lnTo>
                    <a:pt x="1162" y="17151"/>
                  </a:lnTo>
                  <a:lnTo>
                    <a:pt x="1439" y="17427"/>
                  </a:lnTo>
                  <a:lnTo>
                    <a:pt x="1715" y="17648"/>
                  </a:lnTo>
                  <a:lnTo>
                    <a:pt x="2047" y="17814"/>
                  </a:lnTo>
                  <a:lnTo>
                    <a:pt x="2379" y="17980"/>
                  </a:lnTo>
                  <a:lnTo>
                    <a:pt x="2711" y="18146"/>
                  </a:lnTo>
                  <a:lnTo>
                    <a:pt x="3098" y="18202"/>
                  </a:lnTo>
                  <a:lnTo>
                    <a:pt x="3486" y="18257"/>
                  </a:lnTo>
                  <a:lnTo>
                    <a:pt x="3873" y="18312"/>
                  </a:lnTo>
                  <a:lnTo>
                    <a:pt x="4260" y="18257"/>
                  </a:lnTo>
                  <a:lnTo>
                    <a:pt x="4648" y="18202"/>
                  </a:lnTo>
                  <a:lnTo>
                    <a:pt x="5035" y="18146"/>
                  </a:lnTo>
                  <a:lnTo>
                    <a:pt x="5367" y="17980"/>
                  </a:lnTo>
                  <a:lnTo>
                    <a:pt x="5699" y="17814"/>
                  </a:lnTo>
                  <a:lnTo>
                    <a:pt x="6031" y="17648"/>
                  </a:lnTo>
                  <a:lnTo>
                    <a:pt x="6307" y="17427"/>
                  </a:lnTo>
                  <a:lnTo>
                    <a:pt x="6584" y="17151"/>
                  </a:lnTo>
                  <a:lnTo>
                    <a:pt x="6861" y="16874"/>
                  </a:lnTo>
                  <a:lnTo>
                    <a:pt x="7082" y="16597"/>
                  </a:lnTo>
                  <a:lnTo>
                    <a:pt x="7248" y="16265"/>
                  </a:lnTo>
                  <a:lnTo>
                    <a:pt x="7414" y="15933"/>
                  </a:lnTo>
                  <a:lnTo>
                    <a:pt x="7580" y="15601"/>
                  </a:lnTo>
                  <a:lnTo>
                    <a:pt x="7635" y="15214"/>
                  </a:lnTo>
                  <a:lnTo>
                    <a:pt x="7746" y="14827"/>
                  </a:lnTo>
                  <a:lnTo>
                    <a:pt x="7746" y="14440"/>
                  </a:lnTo>
                  <a:lnTo>
                    <a:pt x="7690" y="13942"/>
                  </a:lnTo>
                  <a:lnTo>
                    <a:pt x="7635" y="13499"/>
                  </a:lnTo>
                  <a:lnTo>
                    <a:pt x="7469" y="13001"/>
                  </a:lnTo>
                  <a:lnTo>
                    <a:pt x="7248" y="12614"/>
                  </a:lnTo>
                  <a:lnTo>
                    <a:pt x="7027" y="12227"/>
                  </a:lnTo>
                  <a:lnTo>
                    <a:pt x="6750" y="11839"/>
                  </a:lnTo>
                  <a:lnTo>
                    <a:pt x="6418" y="11507"/>
                  </a:lnTo>
                  <a:lnTo>
                    <a:pt x="6031" y="11231"/>
                  </a:lnTo>
                  <a:lnTo>
                    <a:pt x="8078" y="10014"/>
                  </a:lnTo>
                  <a:lnTo>
                    <a:pt x="17925" y="15823"/>
                  </a:lnTo>
                  <a:lnTo>
                    <a:pt x="18202" y="15989"/>
                  </a:lnTo>
                  <a:lnTo>
                    <a:pt x="18589" y="16099"/>
                  </a:lnTo>
                  <a:lnTo>
                    <a:pt x="18977" y="16155"/>
                  </a:lnTo>
                  <a:lnTo>
                    <a:pt x="19419" y="16210"/>
                  </a:lnTo>
                  <a:lnTo>
                    <a:pt x="19862" y="16155"/>
                  </a:lnTo>
                  <a:lnTo>
                    <a:pt x="20304" y="16099"/>
                  </a:lnTo>
                  <a:lnTo>
                    <a:pt x="20747" y="15989"/>
                  </a:lnTo>
                  <a:lnTo>
                    <a:pt x="21356" y="15767"/>
                  </a:lnTo>
                  <a:lnTo>
                    <a:pt x="21632" y="15657"/>
                  </a:lnTo>
                  <a:lnTo>
                    <a:pt x="21964" y="15435"/>
                  </a:lnTo>
                  <a:lnTo>
                    <a:pt x="22185" y="15214"/>
                  </a:lnTo>
                  <a:lnTo>
                    <a:pt x="22407" y="14882"/>
                  </a:lnTo>
                  <a:lnTo>
                    <a:pt x="22517" y="14606"/>
                  </a:lnTo>
                  <a:lnTo>
                    <a:pt x="22517" y="14329"/>
                  </a:lnTo>
                  <a:lnTo>
                    <a:pt x="22351" y="14052"/>
                  </a:lnTo>
                  <a:lnTo>
                    <a:pt x="22130" y="13831"/>
                  </a:lnTo>
                  <a:lnTo>
                    <a:pt x="14219" y="9129"/>
                  </a:lnTo>
                  <a:lnTo>
                    <a:pt x="22130" y="4426"/>
                  </a:lnTo>
                  <a:lnTo>
                    <a:pt x="22351" y="4205"/>
                  </a:lnTo>
                  <a:lnTo>
                    <a:pt x="22517" y="3983"/>
                  </a:lnTo>
                  <a:lnTo>
                    <a:pt x="22517" y="3651"/>
                  </a:lnTo>
                  <a:lnTo>
                    <a:pt x="22407" y="3375"/>
                  </a:lnTo>
                  <a:lnTo>
                    <a:pt x="22241" y="3154"/>
                  </a:lnTo>
                  <a:lnTo>
                    <a:pt x="22075" y="2932"/>
                  </a:lnTo>
                  <a:lnTo>
                    <a:pt x="21798" y="2766"/>
                  </a:lnTo>
                  <a:lnTo>
                    <a:pt x="21577" y="2600"/>
                  </a:lnTo>
                  <a:lnTo>
                    <a:pt x="20968" y="2379"/>
                  </a:lnTo>
                  <a:lnTo>
                    <a:pt x="20304" y="2213"/>
                  </a:lnTo>
                  <a:lnTo>
                    <a:pt x="19640" y="2102"/>
                  </a:lnTo>
                  <a:lnTo>
                    <a:pt x="18977" y="2102"/>
                  </a:lnTo>
                  <a:lnTo>
                    <a:pt x="18423" y="2213"/>
                  </a:lnTo>
                  <a:lnTo>
                    <a:pt x="18147" y="2324"/>
                  </a:lnTo>
                  <a:lnTo>
                    <a:pt x="17925" y="2434"/>
                  </a:lnTo>
                  <a:lnTo>
                    <a:pt x="8078" y="8243"/>
                  </a:lnTo>
                  <a:lnTo>
                    <a:pt x="6031" y="7026"/>
                  </a:lnTo>
                  <a:lnTo>
                    <a:pt x="6418" y="6750"/>
                  </a:lnTo>
                  <a:lnTo>
                    <a:pt x="6750" y="6418"/>
                  </a:lnTo>
                  <a:lnTo>
                    <a:pt x="7027" y="6086"/>
                  </a:lnTo>
                  <a:lnTo>
                    <a:pt x="7248" y="5698"/>
                  </a:lnTo>
                  <a:lnTo>
                    <a:pt x="7469" y="5256"/>
                  </a:lnTo>
                  <a:lnTo>
                    <a:pt x="7635" y="4813"/>
                  </a:lnTo>
                  <a:lnTo>
                    <a:pt x="7690" y="4315"/>
                  </a:lnTo>
                  <a:lnTo>
                    <a:pt x="7746" y="3873"/>
                  </a:lnTo>
                  <a:lnTo>
                    <a:pt x="7746" y="3430"/>
                  </a:lnTo>
                  <a:lnTo>
                    <a:pt x="7635" y="3098"/>
                  </a:lnTo>
                  <a:lnTo>
                    <a:pt x="7580" y="2711"/>
                  </a:lnTo>
                  <a:lnTo>
                    <a:pt x="7414" y="2324"/>
                  </a:lnTo>
                  <a:lnTo>
                    <a:pt x="7248" y="1992"/>
                  </a:lnTo>
                  <a:lnTo>
                    <a:pt x="7082" y="1715"/>
                  </a:lnTo>
                  <a:lnTo>
                    <a:pt x="6861" y="1383"/>
                  </a:lnTo>
                  <a:lnTo>
                    <a:pt x="6584" y="1107"/>
                  </a:lnTo>
                  <a:lnTo>
                    <a:pt x="6307" y="885"/>
                  </a:lnTo>
                  <a:lnTo>
                    <a:pt x="6031" y="664"/>
                  </a:lnTo>
                  <a:lnTo>
                    <a:pt x="5699" y="443"/>
                  </a:lnTo>
                  <a:lnTo>
                    <a:pt x="5367" y="277"/>
                  </a:lnTo>
                  <a:lnTo>
                    <a:pt x="5035" y="166"/>
                  </a:lnTo>
                  <a:lnTo>
                    <a:pt x="4648" y="55"/>
                  </a:lnTo>
                  <a:lnTo>
                    <a:pt x="426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"/>
            <p:cNvSpPr/>
            <p:nvPr/>
          </p:nvSpPr>
          <p:spPr>
            <a:xfrm rot="-1905983">
              <a:off x="8108013" y="3661290"/>
              <a:ext cx="256852" cy="173628"/>
            </a:xfrm>
            <a:custGeom>
              <a:avLst/>
              <a:gdLst/>
              <a:ahLst/>
              <a:cxnLst/>
              <a:rect l="l" t="t" r="r" b="b"/>
              <a:pathLst>
                <a:path w="21854" h="14773" extrusionOk="0">
                  <a:moveTo>
                    <a:pt x="19751" y="1495"/>
                  </a:moveTo>
                  <a:lnTo>
                    <a:pt x="19973" y="1605"/>
                  </a:lnTo>
                  <a:lnTo>
                    <a:pt x="10899" y="8189"/>
                  </a:lnTo>
                  <a:lnTo>
                    <a:pt x="1826" y="1605"/>
                  </a:lnTo>
                  <a:lnTo>
                    <a:pt x="2103" y="1495"/>
                  </a:lnTo>
                  <a:close/>
                  <a:moveTo>
                    <a:pt x="20305" y="3265"/>
                  </a:moveTo>
                  <a:lnTo>
                    <a:pt x="20305" y="12670"/>
                  </a:lnTo>
                  <a:lnTo>
                    <a:pt x="20249" y="12891"/>
                  </a:lnTo>
                  <a:lnTo>
                    <a:pt x="20139" y="13057"/>
                  </a:lnTo>
                  <a:lnTo>
                    <a:pt x="19973" y="13168"/>
                  </a:lnTo>
                  <a:lnTo>
                    <a:pt x="19751" y="13223"/>
                  </a:lnTo>
                  <a:lnTo>
                    <a:pt x="2103" y="13223"/>
                  </a:lnTo>
                  <a:lnTo>
                    <a:pt x="1882" y="13168"/>
                  </a:lnTo>
                  <a:lnTo>
                    <a:pt x="1716" y="13057"/>
                  </a:lnTo>
                  <a:lnTo>
                    <a:pt x="1605" y="12891"/>
                  </a:lnTo>
                  <a:lnTo>
                    <a:pt x="1550" y="12670"/>
                  </a:lnTo>
                  <a:lnTo>
                    <a:pt x="1550" y="3265"/>
                  </a:lnTo>
                  <a:lnTo>
                    <a:pt x="10457" y="9738"/>
                  </a:lnTo>
                  <a:lnTo>
                    <a:pt x="10678" y="9849"/>
                  </a:lnTo>
                  <a:lnTo>
                    <a:pt x="10899" y="9904"/>
                  </a:lnTo>
                  <a:lnTo>
                    <a:pt x="11176" y="9849"/>
                  </a:lnTo>
                  <a:lnTo>
                    <a:pt x="11397" y="9738"/>
                  </a:lnTo>
                  <a:lnTo>
                    <a:pt x="20305" y="3265"/>
                  </a:lnTo>
                  <a:close/>
                  <a:moveTo>
                    <a:pt x="1660" y="1"/>
                  </a:moveTo>
                  <a:lnTo>
                    <a:pt x="1273" y="167"/>
                  </a:lnTo>
                  <a:lnTo>
                    <a:pt x="941" y="333"/>
                  </a:lnTo>
                  <a:lnTo>
                    <a:pt x="609" y="609"/>
                  </a:lnTo>
                  <a:lnTo>
                    <a:pt x="332" y="886"/>
                  </a:lnTo>
                  <a:lnTo>
                    <a:pt x="166" y="1273"/>
                  </a:lnTo>
                  <a:lnTo>
                    <a:pt x="56" y="1661"/>
                  </a:lnTo>
                  <a:lnTo>
                    <a:pt x="0" y="2048"/>
                  </a:lnTo>
                  <a:lnTo>
                    <a:pt x="0" y="12670"/>
                  </a:lnTo>
                  <a:lnTo>
                    <a:pt x="56" y="13113"/>
                  </a:lnTo>
                  <a:lnTo>
                    <a:pt x="166" y="13500"/>
                  </a:lnTo>
                  <a:lnTo>
                    <a:pt x="332" y="13832"/>
                  </a:lnTo>
                  <a:lnTo>
                    <a:pt x="609" y="14164"/>
                  </a:lnTo>
                  <a:lnTo>
                    <a:pt x="941" y="14385"/>
                  </a:lnTo>
                  <a:lnTo>
                    <a:pt x="1273" y="14606"/>
                  </a:lnTo>
                  <a:lnTo>
                    <a:pt x="1660" y="14717"/>
                  </a:lnTo>
                  <a:lnTo>
                    <a:pt x="2103" y="14772"/>
                  </a:lnTo>
                  <a:lnTo>
                    <a:pt x="19751" y="14772"/>
                  </a:lnTo>
                  <a:lnTo>
                    <a:pt x="20194" y="14717"/>
                  </a:lnTo>
                  <a:lnTo>
                    <a:pt x="20581" y="14606"/>
                  </a:lnTo>
                  <a:lnTo>
                    <a:pt x="20913" y="14385"/>
                  </a:lnTo>
                  <a:lnTo>
                    <a:pt x="21245" y="14164"/>
                  </a:lnTo>
                  <a:lnTo>
                    <a:pt x="21466" y="13832"/>
                  </a:lnTo>
                  <a:lnTo>
                    <a:pt x="21688" y="13500"/>
                  </a:lnTo>
                  <a:lnTo>
                    <a:pt x="21798" y="13113"/>
                  </a:lnTo>
                  <a:lnTo>
                    <a:pt x="21854" y="12670"/>
                  </a:lnTo>
                  <a:lnTo>
                    <a:pt x="21854" y="2048"/>
                  </a:lnTo>
                  <a:lnTo>
                    <a:pt x="21798" y="1661"/>
                  </a:lnTo>
                  <a:lnTo>
                    <a:pt x="21688" y="1273"/>
                  </a:lnTo>
                  <a:lnTo>
                    <a:pt x="21466" y="886"/>
                  </a:lnTo>
                  <a:lnTo>
                    <a:pt x="21245" y="609"/>
                  </a:lnTo>
                  <a:lnTo>
                    <a:pt x="20913" y="333"/>
                  </a:lnTo>
                  <a:lnTo>
                    <a:pt x="20581" y="167"/>
                  </a:lnTo>
                  <a:lnTo>
                    <a:pt x="20194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7798113" y="4971731"/>
              <a:ext cx="173608" cy="256827"/>
            </a:xfrm>
            <a:custGeom>
              <a:avLst/>
              <a:gdLst/>
              <a:ahLst/>
              <a:cxnLst/>
              <a:rect l="l" t="t" r="r" b="b"/>
              <a:pathLst>
                <a:path w="14772" h="21853" extrusionOk="0">
                  <a:moveTo>
                    <a:pt x="7192" y="4315"/>
                  </a:moveTo>
                  <a:lnTo>
                    <a:pt x="7026" y="4371"/>
                  </a:lnTo>
                  <a:lnTo>
                    <a:pt x="6750" y="4537"/>
                  </a:lnTo>
                  <a:lnTo>
                    <a:pt x="6584" y="4813"/>
                  </a:lnTo>
                  <a:lnTo>
                    <a:pt x="6528" y="4979"/>
                  </a:lnTo>
                  <a:lnTo>
                    <a:pt x="6473" y="5145"/>
                  </a:lnTo>
                  <a:lnTo>
                    <a:pt x="6473" y="6916"/>
                  </a:lnTo>
                  <a:lnTo>
                    <a:pt x="6528" y="7137"/>
                  </a:lnTo>
                  <a:lnTo>
                    <a:pt x="6584" y="7303"/>
                  </a:lnTo>
                  <a:lnTo>
                    <a:pt x="6750" y="7579"/>
                  </a:lnTo>
                  <a:lnTo>
                    <a:pt x="7026" y="7745"/>
                  </a:lnTo>
                  <a:lnTo>
                    <a:pt x="7192" y="7801"/>
                  </a:lnTo>
                  <a:lnTo>
                    <a:pt x="7580" y="7801"/>
                  </a:lnTo>
                  <a:lnTo>
                    <a:pt x="7746" y="7745"/>
                  </a:lnTo>
                  <a:lnTo>
                    <a:pt x="8022" y="7579"/>
                  </a:lnTo>
                  <a:lnTo>
                    <a:pt x="8188" y="7303"/>
                  </a:lnTo>
                  <a:lnTo>
                    <a:pt x="8244" y="7137"/>
                  </a:lnTo>
                  <a:lnTo>
                    <a:pt x="8244" y="6916"/>
                  </a:lnTo>
                  <a:lnTo>
                    <a:pt x="8244" y="5145"/>
                  </a:lnTo>
                  <a:lnTo>
                    <a:pt x="8244" y="4979"/>
                  </a:lnTo>
                  <a:lnTo>
                    <a:pt x="8188" y="4813"/>
                  </a:lnTo>
                  <a:lnTo>
                    <a:pt x="8022" y="4537"/>
                  </a:lnTo>
                  <a:lnTo>
                    <a:pt x="7746" y="4371"/>
                  </a:lnTo>
                  <a:lnTo>
                    <a:pt x="7580" y="4315"/>
                  </a:lnTo>
                  <a:close/>
                  <a:moveTo>
                    <a:pt x="9184" y="1549"/>
                  </a:moveTo>
                  <a:lnTo>
                    <a:pt x="9627" y="1604"/>
                  </a:lnTo>
                  <a:lnTo>
                    <a:pt x="10069" y="1715"/>
                  </a:lnTo>
                  <a:lnTo>
                    <a:pt x="10457" y="1881"/>
                  </a:lnTo>
                  <a:lnTo>
                    <a:pt x="10844" y="2102"/>
                  </a:lnTo>
                  <a:lnTo>
                    <a:pt x="11231" y="2324"/>
                  </a:lnTo>
                  <a:lnTo>
                    <a:pt x="11563" y="2545"/>
                  </a:lnTo>
                  <a:lnTo>
                    <a:pt x="11895" y="2877"/>
                  </a:lnTo>
                  <a:lnTo>
                    <a:pt x="12172" y="3154"/>
                  </a:lnTo>
                  <a:lnTo>
                    <a:pt x="12448" y="3541"/>
                  </a:lnTo>
                  <a:lnTo>
                    <a:pt x="12669" y="3873"/>
                  </a:lnTo>
                  <a:lnTo>
                    <a:pt x="12891" y="4315"/>
                  </a:lnTo>
                  <a:lnTo>
                    <a:pt x="13001" y="4703"/>
                  </a:lnTo>
                  <a:lnTo>
                    <a:pt x="13112" y="5145"/>
                  </a:lnTo>
                  <a:lnTo>
                    <a:pt x="13223" y="5588"/>
                  </a:lnTo>
                  <a:lnTo>
                    <a:pt x="13223" y="6030"/>
                  </a:lnTo>
                  <a:lnTo>
                    <a:pt x="13223" y="15767"/>
                  </a:lnTo>
                  <a:lnTo>
                    <a:pt x="13223" y="16210"/>
                  </a:lnTo>
                  <a:lnTo>
                    <a:pt x="13112" y="16653"/>
                  </a:lnTo>
                  <a:lnTo>
                    <a:pt x="13001" y="17095"/>
                  </a:lnTo>
                  <a:lnTo>
                    <a:pt x="12891" y="17538"/>
                  </a:lnTo>
                  <a:lnTo>
                    <a:pt x="12669" y="17925"/>
                  </a:lnTo>
                  <a:lnTo>
                    <a:pt x="12448" y="18312"/>
                  </a:lnTo>
                  <a:lnTo>
                    <a:pt x="12172" y="18644"/>
                  </a:lnTo>
                  <a:lnTo>
                    <a:pt x="11895" y="18976"/>
                  </a:lnTo>
                  <a:lnTo>
                    <a:pt x="11563" y="19253"/>
                  </a:lnTo>
                  <a:lnTo>
                    <a:pt x="11231" y="19529"/>
                  </a:lnTo>
                  <a:lnTo>
                    <a:pt x="10844" y="19751"/>
                  </a:lnTo>
                  <a:lnTo>
                    <a:pt x="10457" y="19917"/>
                  </a:lnTo>
                  <a:lnTo>
                    <a:pt x="10069" y="20083"/>
                  </a:lnTo>
                  <a:lnTo>
                    <a:pt x="9627" y="20193"/>
                  </a:lnTo>
                  <a:lnTo>
                    <a:pt x="9184" y="20249"/>
                  </a:lnTo>
                  <a:lnTo>
                    <a:pt x="8686" y="20304"/>
                  </a:lnTo>
                  <a:lnTo>
                    <a:pt x="6031" y="20304"/>
                  </a:lnTo>
                  <a:lnTo>
                    <a:pt x="5588" y="20249"/>
                  </a:lnTo>
                  <a:lnTo>
                    <a:pt x="5145" y="20193"/>
                  </a:lnTo>
                  <a:lnTo>
                    <a:pt x="4703" y="20083"/>
                  </a:lnTo>
                  <a:lnTo>
                    <a:pt x="4316" y="19917"/>
                  </a:lnTo>
                  <a:lnTo>
                    <a:pt x="3873" y="19751"/>
                  </a:lnTo>
                  <a:lnTo>
                    <a:pt x="3541" y="19529"/>
                  </a:lnTo>
                  <a:lnTo>
                    <a:pt x="3154" y="19253"/>
                  </a:lnTo>
                  <a:lnTo>
                    <a:pt x="2877" y="18976"/>
                  </a:lnTo>
                  <a:lnTo>
                    <a:pt x="2545" y="18644"/>
                  </a:lnTo>
                  <a:lnTo>
                    <a:pt x="2324" y="18312"/>
                  </a:lnTo>
                  <a:lnTo>
                    <a:pt x="2103" y="17925"/>
                  </a:lnTo>
                  <a:lnTo>
                    <a:pt x="1881" y="17538"/>
                  </a:lnTo>
                  <a:lnTo>
                    <a:pt x="1715" y="17095"/>
                  </a:lnTo>
                  <a:lnTo>
                    <a:pt x="1605" y="16653"/>
                  </a:lnTo>
                  <a:lnTo>
                    <a:pt x="1549" y="16210"/>
                  </a:lnTo>
                  <a:lnTo>
                    <a:pt x="1549" y="15767"/>
                  </a:lnTo>
                  <a:lnTo>
                    <a:pt x="1549" y="6030"/>
                  </a:lnTo>
                  <a:lnTo>
                    <a:pt x="1549" y="5588"/>
                  </a:lnTo>
                  <a:lnTo>
                    <a:pt x="1605" y="5145"/>
                  </a:lnTo>
                  <a:lnTo>
                    <a:pt x="1715" y="4703"/>
                  </a:lnTo>
                  <a:lnTo>
                    <a:pt x="1881" y="4315"/>
                  </a:lnTo>
                  <a:lnTo>
                    <a:pt x="2103" y="3873"/>
                  </a:lnTo>
                  <a:lnTo>
                    <a:pt x="2324" y="3541"/>
                  </a:lnTo>
                  <a:lnTo>
                    <a:pt x="2545" y="3154"/>
                  </a:lnTo>
                  <a:lnTo>
                    <a:pt x="2877" y="2877"/>
                  </a:lnTo>
                  <a:lnTo>
                    <a:pt x="3154" y="2545"/>
                  </a:lnTo>
                  <a:lnTo>
                    <a:pt x="3541" y="2324"/>
                  </a:lnTo>
                  <a:lnTo>
                    <a:pt x="3873" y="2102"/>
                  </a:lnTo>
                  <a:lnTo>
                    <a:pt x="4316" y="1881"/>
                  </a:lnTo>
                  <a:lnTo>
                    <a:pt x="4703" y="1715"/>
                  </a:lnTo>
                  <a:lnTo>
                    <a:pt x="5145" y="1604"/>
                  </a:lnTo>
                  <a:lnTo>
                    <a:pt x="5588" y="1549"/>
                  </a:lnTo>
                  <a:close/>
                  <a:moveTo>
                    <a:pt x="5422" y="0"/>
                  </a:moveTo>
                  <a:lnTo>
                    <a:pt x="4813" y="111"/>
                  </a:lnTo>
                  <a:lnTo>
                    <a:pt x="4260" y="277"/>
                  </a:lnTo>
                  <a:lnTo>
                    <a:pt x="3707" y="443"/>
                  </a:lnTo>
                  <a:lnTo>
                    <a:pt x="3154" y="719"/>
                  </a:lnTo>
                  <a:lnTo>
                    <a:pt x="2656" y="1051"/>
                  </a:lnTo>
                  <a:lnTo>
                    <a:pt x="2213" y="1383"/>
                  </a:lnTo>
                  <a:lnTo>
                    <a:pt x="1771" y="1770"/>
                  </a:lnTo>
                  <a:lnTo>
                    <a:pt x="1383" y="2213"/>
                  </a:lnTo>
                  <a:lnTo>
                    <a:pt x="1051" y="2656"/>
                  </a:lnTo>
                  <a:lnTo>
                    <a:pt x="719" y="3154"/>
                  </a:lnTo>
                  <a:lnTo>
                    <a:pt x="443" y="3707"/>
                  </a:lnTo>
                  <a:lnTo>
                    <a:pt x="277" y="4260"/>
                  </a:lnTo>
                  <a:lnTo>
                    <a:pt x="111" y="4813"/>
                  </a:lnTo>
                  <a:lnTo>
                    <a:pt x="0" y="5422"/>
                  </a:lnTo>
                  <a:lnTo>
                    <a:pt x="0" y="6030"/>
                  </a:lnTo>
                  <a:lnTo>
                    <a:pt x="0" y="15767"/>
                  </a:lnTo>
                  <a:lnTo>
                    <a:pt x="0" y="16376"/>
                  </a:lnTo>
                  <a:lnTo>
                    <a:pt x="111" y="16984"/>
                  </a:lnTo>
                  <a:lnTo>
                    <a:pt x="277" y="17593"/>
                  </a:lnTo>
                  <a:lnTo>
                    <a:pt x="443" y="18146"/>
                  </a:lnTo>
                  <a:lnTo>
                    <a:pt x="719" y="18644"/>
                  </a:lnTo>
                  <a:lnTo>
                    <a:pt x="1051" y="19142"/>
                  </a:lnTo>
                  <a:lnTo>
                    <a:pt x="1383" y="19640"/>
                  </a:lnTo>
                  <a:lnTo>
                    <a:pt x="1771" y="20027"/>
                  </a:lnTo>
                  <a:lnTo>
                    <a:pt x="2213" y="20470"/>
                  </a:lnTo>
                  <a:lnTo>
                    <a:pt x="2656" y="20802"/>
                  </a:lnTo>
                  <a:lnTo>
                    <a:pt x="3154" y="21078"/>
                  </a:lnTo>
                  <a:lnTo>
                    <a:pt x="3707" y="21355"/>
                  </a:lnTo>
                  <a:lnTo>
                    <a:pt x="4260" y="21576"/>
                  </a:lnTo>
                  <a:lnTo>
                    <a:pt x="4813" y="21687"/>
                  </a:lnTo>
                  <a:lnTo>
                    <a:pt x="5422" y="21798"/>
                  </a:lnTo>
                  <a:lnTo>
                    <a:pt x="6031" y="21853"/>
                  </a:lnTo>
                  <a:lnTo>
                    <a:pt x="8686" y="21853"/>
                  </a:lnTo>
                  <a:lnTo>
                    <a:pt x="9350" y="21798"/>
                  </a:lnTo>
                  <a:lnTo>
                    <a:pt x="9903" y="21687"/>
                  </a:lnTo>
                  <a:lnTo>
                    <a:pt x="10512" y="21576"/>
                  </a:lnTo>
                  <a:lnTo>
                    <a:pt x="11065" y="21355"/>
                  </a:lnTo>
                  <a:lnTo>
                    <a:pt x="11618" y="21078"/>
                  </a:lnTo>
                  <a:lnTo>
                    <a:pt x="12116" y="20802"/>
                  </a:lnTo>
                  <a:lnTo>
                    <a:pt x="12559" y="20470"/>
                  </a:lnTo>
                  <a:lnTo>
                    <a:pt x="13001" y="20027"/>
                  </a:lnTo>
                  <a:lnTo>
                    <a:pt x="13389" y="19640"/>
                  </a:lnTo>
                  <a:lnTo>
                    <a:pt x="13721" y="19142"/>
                  </a:lnTo>
                  <a:lnTo>
                    <a:pt x="14053" y="18644"/>
                  </a:lnTo>
                  <a:lnTo>
                    <a:pt x="14274" y="18146"/>
                  </a:lnTo>
                  <a:lnTo>
                    <a:pt x="14495" y="17593"/>
                  </a:lnTo>
                  <a:lnTo>
                    <a:pt x="14661" y="16984"/>
                  </a:lnTo>
                  <a:lnTo>
                    <a:pt x="14716" y="16376"/>
                  </a:lnTo>
                  <a:lnTo>
                    <a:pt x="14772" y="15767"/>
                  </a:lnTo>
                  <a:lnTo>
                    <a:pt x="14772" y="6030"/>
                  </a:lnTo>
                  <a:lnTo>
                    <a:pt x="14716" y="5422"/>
                  </a:lnTo>
                  <a:lnTo>
                    <a:pt x="14661" y="4813"/>
                  </a:lnTo>
                  <a:lnTo>
                    <a:pt x="14495" y="4260"/>
                  </a:lnTo>
                  <a:lnTo>
                    <a:pt x="14274" y="3707"/>
                  </a:lnTo>
                  <a:lnTo>
                    <a:pt x="14053" y="3154"/>
                  </a:lnTo>
                  <a:lnTo>
                    <a:pt x="13721" y="2656"/>
                  </a:lnTo>
                  <a:lnTo>
                    <a:pt x="13389" y="2213"/>
                  </a:lnTo>
                  <a:lnTo>
                    <a:pt x="13001" y="1770"/>
                  </a:lnTo>
                  <a:lnTo>
                    <a:pt x="12559" y="1383"/>
                  </a:lnTo>
                  <a:lnTo>
                    <a:pt x="12116" y="1051"/>
                  </a:lnTo>
                  <a:lnTo>
                    <a:pt x="11618" y="719"/>
                  </a:lnTo>
                  <a:lnTo>
                    <a:pt x="11065" y="443"/>
                  </a:lnTo>
                  <a:lnTo>
                    <a:pt x="10512" y="277"/>
                  </a:lnTo>
                  <a:lnTo>
                    <a:pt x="9903" y="111"/>
                  </a:lnTo>
                  <a:lnTo>
                    <a:pt x="9350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"/>
            <p:cNvSpPr/>
            <p:nvPr/>
          </p:nvSpPr>
          <p:spPr>
            <a:xfrm rot="-2337863">
              <a:off x="8487784" y="4566973"/>
              <a:ext cx="121596" cy="256825"/>
            </a:xfrm>
            <a:custGeom>
              <a:avLst/>
              <a:gdLst/>
              <a:ahLst/>
              <a:cxnLst/>
              <a:rect l="l" t="t" r="r" b="b"/>
              <a:pathLst>
                <a:path w="10347" h="21854" extrusionOk="0">
                  <a:moveTo>
                    <a:pt x="4095" y="2103"/>
                  </a:moveTo>
                  <a:lnTo>
                    <a:pt x="3984" y="2213"/>
                  </a:lnTo>
                  <a:lnTo>
                    <a:pt x="3874" y="2324"/>
                  </a:lnTo>
                  <a:lnTo>
                    <a:pt x="3874" y="2545"/>
                  </a:lnTo>
                  <a:lnTo>
                    <a:pt x="3874" y="3430"/>
                  </a:lnTo>
                  <a:lnTo>
                    <a:pt x="3874" y="3596"/>
                  </a:lnTo>
                  <a:lnTo>
                    <a:pt x="3984" y="3707"/>
                  </a:lnTo>
                  <a:lnTo>
                    <a:pt x="4095" y="3818"/>
                  </a:lnTo>
                  <a:lnTo>
                    <a:pt x="4482" y="3818"/>
                  </a:lnTo>
                  <a:lnTo>
                    <a:pt x="4593" y="3707"/>
                  </a:lnTo>
                  <a:lnTo>
                    <a:pt x="4703" y="3596"/>
                  </a:lnTo>
                  <a:lnTo>
                    <a:pt x="4759" y="3430"/>
                  </a:lnTo>
                  <a:lnTo>
                    <a:pt x="4759" y="2545"/>
                  </a:lnTo>
                  <a:lnTo>
                    <a:pt x="4703" y="2324"/>
                  </a:lnTo>
                  <a:lnTo>
                    <a:pt x="4593" y="2213"/>
                  </a:lnTo>
                  <a:lnTo>
                    <a:pt x="4482" y="2103"/>
                  </a:lnTo>
                  <a:close/>
                  <a:moveTo>
                    <a:pt x="5865" y="2103"/>
                  </a:moveTo>
                  <a:lnTo>
                    <a:pt x="5755" y="2213"/>
                  </a:lnTo>
                  <a:lnTo>
                    <a:pt x="5644" y="2324"/>
                  </a:lnTo>
                  <a:lnTo>
                    <a:pt x="5644" y="2545"/>
                  </a:lnTo>
                  <a:lnTo>
                    <a:pt x="5644" y="3430"/>
                  </a:lnTo>
                  <a:lnTo>
                    <a:pt x="5644" y="3596"/>
                  </a:lnTo>
                  <a:lnTo>
                    <a:pt x="5755" y="3707"/>
                  </a:lnTo>
                  <a:lnTo>
                    <a:pt x="5865" y="3818"/>
                  </a:lnTo>
                  <a:lnTo>
                    <a:pt x="6252" y="3818"/>
                  </a:lnTo>
                  <a:lnTo>
                    <a:pt x="6363" y="3707"/>
                  </a:lnTo>
                  <a:lnTo>
                    <a:pt x="6474" y="3596"/>
                  </a:lnTo>
                  <a:lnTo>
                    <a:pt x="6474" y="3430"/>
                  </a:lnTo>
                  <a:lnTo>
                    <a:pt x="6474" y="2545"/>
                  </a:lnTo>
                  <a:lnTo>
                    <a:pt x="6474" y="2324"/>
                  </a:lnTo>
                  <a:lnTo>
                    <a:pt x="6363" y="2213"/>
                  </a:lnTo>
                  <a:lnTo>
                    <a:pt x="6252" y="2103"/>
                  </a:lnTo>
                  <a:close/>
                  <a:moveTo>
                    <a:pt x="7027" y="1549"/>
                  </a:moveTo>
                  <a:lnTo>
                    <a:pt x="7027" y="4371"/>
                  </a:lnTo>
                  <a:lnTo>
                    <a:pt x="3320" y="4371"/>
                  </a:lnTo>
                  <a:lnTo>
                    <a:pt x="3320" y="1549"/>
                  </a:lnTo>
                  <a:close/>
                  <a:moveTo>
                    <a:pt x="3431" y="7027"/>
                  </a:moveTo>
                  <a:lnTo>
                    <a:pt x="3099" y="7082"/>
                  </a:lnTo>
                  <a:lnTo>
                    <a:pt x="2878" y="7248"/>
                  </a:lnTo>
                  <a:lnTo>
                    <a:pt x="2712" y="7524"/>
                  </a:lnTo>
                  <a:lnTo>
                    <a:pt x="2656" y="7801"/>
                  </a:lnTo>
                  <a:lnTo>
                    <a:pt x="2712" y="8133"/>
                  </a:lnTo>
                  <a:lnTo>
                    <a:pt x="2878" y="8354"/>
                  </a:lnTo>
                  <a:lnTo>
                    <a:pt x="3099" y="8520"/>
                  </a:lnTo>
                  <a:lnTo>
                    <a:pt x="3431" y="8576"/>
                  </a:lnTo>
                  <a:lnTo>
                    <a:pt x="6916" y="8576"/>
                  </a:lnTo>
                  <a:lnTo>
                    <a:pt x="7248" y="8520"/>
                  </a:lnTo>
                  <a:lnTo>
                    <a:pt x="7470" y="8354"/>
                  </a:lnTo>
                  <a:lnTo>
                    <a:pt x="7636" y="8133"/>
                  </a:lnTo>
                  <a:lnTo>
                    <a:pt x="7691" y="7801"/>
                  </a:lnTo>
                  <a:lnTo>
                    <a:pt x="7636" y="7524"/>
                  </a:lnTo>
                  <a:lnTo>
                    <a:pt x="7470" y="7248"/>
                  </a:lnTo>
                  <a:lnTo>
                    <a:pt x="7248" y="7082"/>
                  </a:lnTo>
                  <a:lnTo>
                    <a:pt x="6916" y="7027"/>
                  </a:lnTo>
                  <a:close/>
                  <a:moveTo>
                    <a:pt x="8797" y="5920"/>
                  </a:moveTo>
                  <a:lnTo>
                    <a:pt x="8797" y="17538"/>
                  </a:lnTo>
                  <a:lnTo>
                    <a:pt x="8742" y="18091"/>
                  </a:lnTo>
                  <a:lnTo>
                    <a:pt x="8576" y="18589"/>
                  </a:lnTo>
                  <a:lnTo>
                    <a:pt x="8355" y="19087"/>
                  </a:lnTo>
                  <a:lnTo>
                    <a:pt x="8023" y="19474"/>
                  </a:lnTo>
                  <a:lnTo>
                    <a:pt x="7580" y="19806"/>
                  </a:lnTo>
                  <a:lnTo>
                    <a:pt x="7138" y="20083"/>
                  </a:lnTo>
                  <a:lnTo>
                    <a:pt x="6640" y="20249"/>
                  </a:lnTo>
                  <a:lnTo>
                    <a:pt x="6087" y="20304"/>
                  </a:lnTo>
                  <a:lnTo>
                    <a:pt x="4316" y="20304"/>
                  </a:lnTo>
                  <a:lnTo>
                    <a:pt x="3763" y="20249"/>
                  </a:lnTo>
                  <a:lnTo>
                    <a:pt x="3210" y="20083"/>
                  </a:lnTo>
                  <a:lnTo>
                    <a:pt x="2767" y="19806"/>
                  </a:lnTo>
                  <a:lnTo>
                    <a:pt x="2324" y="19474"/>
                  </a:lnTo>
                  <a:lnTo>
                    <a:pt x="1993" y="19087"/>
                  </a:lnTo>
                  <a:lnTo>
                    <a:pt x="1771" y="18589"/>
                  </a:lnTo>
                  <a:lnTo>
                    <a:pt x="1605" y="18091"/>
                  </a:lnTo>
                  <a:lnTo>
                    <a:pt x="1550" y="17538"/>
                  </a:lnTo>
                  <a:lnTo>
                    <a:pt x="1550" y="5920"/>
                  </a:lnTo>
                  <a:close/>
                  <a:moveTo>
                    <a:pt x="2546" y="0"/>
                  </a:moveTo>
                  <a:lnTo>
                    <a:pt x="2214" y="56"/>
                  </a:lnTo>
                  <a:lnTo>
                    <a:pt x="1993" y="222"/>
                  </a:lnTo>
                  <a:lnTo>
                    <a:pt x="1827" y="443"/>
                  </a:lnTo>
                  <a:lnTo>
                    <a:pt x="1771" y="775"/>
                  </a:lnTo>
                  <a:lnTo>
                    <a:pt x="1771" y="4371"/>
                  </a:lnTo>
                  <a:lnTo>
                    <a:pt x="775" y="4371"/>
                  </a:lnTo>
                  <a:lnTo>
                    <a:pt x="443" y="4482"/>
                  </a:lnTo>
                  <a:lnTo>
                    <a:pt x="222" y="4648"/>
                  </a:lnTo>
                  <a:lnTo>
                    <a:pt x="56" y="4869"/>
                  </a:lnTo>
                  <a:lnTo>
                    <a:pt x="1" y="5146"/>
                  </a:lnTo>
                  <a:lnTo>
                    <a:pt x="1" y="17538"/>
                  </a:lnTo>
                  <a:lnTo>
                    <a:pt x="1" y="17981"/>
                  </a:lnTo>
                  <a:lnTo>
                    <a:pt x="56" y="18368"/>
                  </a:lnTo>
                  <a:lnTo>
                    <a:pt x="167" y="18811"/>
                  </a:lnTo>
                  <a:lnTo>
                    <a:pt x="333" y="19198"/>
                  </a:lnTo>
                  <a:lnTo>
                    <a:pt x="499" y="19585"/>
                  </a:lnTo>
                  <a:lnTo>
                    <a:pt x="720" y="19917"/>
                  </a:lnTo>
                  <a:lnTo>
                    <a:pt x="997" y="20249"/>
                  </a:lnTo>
                  <a:lnTo>
                    <a:pt x="1273" y="20581"/>
                  </a:lnTo>
                  <a:lnTo>
                    <a:pt x="1550" y="20858"/>
                  </a:lnTo>
                  <a:lnTo>
                    <a:pt x="1882" y="21079"/>
                  </a:lnTo>
                  <a:lnTo>
                    <a:pt x="2269" y="21300"/>
                  </a:lnTo>
                  <a:lnTo>
                    <a:pt x="2601" y="21466"/>
                  </a:lnTo>
                  <a:lnTo>
                    <a:pt x="2988" y="21632"/>
                  </a:lnTo>
                  <a:lnTo>
                    <a:pt x="3431" y="21743"/>
                  </a:lnTo>
                  <a:lnTo>
                    <a:pt x="3874" y="21798"/>
                  </a:lnTo>
                  <a:lnTo>
                    <a:pt x="4316" y="21853"/>
                  </a:lnTo>
                  <a:lnTo>
                    <a:pt x="6087" y="21853"/>
                  </a:lnTo>
                  <a:lnTo>
                    <a:pt x="6474" y="21798"/>
                  </a:lnTo>
                  <a:lnTo>
                    <a:pt x="6916" y="21743"/>
                  </a:lnTo>
                  <a:lnTo>
                    <a:pt x="7359" y="21632"/>
                  </a:lnTo>
                  <a:lnTo>
                    <a:pt x="7746" y="21466"/>
                  </a:lnTo>
                  <a:lnTo>
                    <a:pt x="8134" y="21300"/>
                  </a:lnTo>
                  <a:lnTo>
                    <a:pt x="8465" y="21079"/>
                  </a:lnTo>
                  <a:lnTo>
                    <a:pt x="8797" y="20858"/>
                  </a:lnTo>
                  <a:lnTo>
                    <a:pt x="9074" y="20581"/>
                  </a:lnTo>
                  <a:lnTo>
                    <a:pt x="9406" y="20249"/>
                  </a:lnTo>
                  <a:lnTo>
                    <a:pt x="9627" y="19917"/>
                  </a:lnTo>
                  <a:lnTo>
                    <a:pt x="9849" y="19585"/>
                  </a:lnTo>
                  <a:lnTo>
                    <a:pt x="10015" y="19198"/>
                  </a:lnTo>
                  <a:lnTo>
                    <a:pt x="10181" y="18811"/>
                  </a:lnTo>
                  <a:lnTo>
                    <a:pt x="10291" y="18368"/>
                  </a:lnTo>
                  <a:lnTo>
                    <a:pt x="10346" y="17981"/>
                  </a:lnTo>
                  <a:lnTo>
                    <a:pt x="10346" y="17538"/>
                  </a:lnTo>
                  <a:lnTo>
                    <a:pt x="10346" y="5146"/>
                  </a:lnTo>
                  <a:lnTo>
                    <a:pt x="10291" y="4869"/>
                  </a:lnTo>
                  <a:lnTo>
                    <a:pt x="10125" y="4648"/>
                  </a:lnTo>
                  <a:lnTo>
                    <a:pt x="9904" y="4482"/>
                  </a:lnTo>
                  <a:lnTo>
                    <a:pt x="9572" y="4371"/>
                  </a:lnTo>
                  <a:lnTo>
                    <a:pt x="8576" y="4371"/>
                  </a:lnTo>
                  <a:lnTo>
                    <a:pt x="8576" y="775"/>
                  </a:lnTo>
                  <a:lnTo>
                    <a:pt x="8521" y="443"/>
                  </a:lnTo>
                  <a:lnTo>
                    <a:pt x="8355" y="222"/>
                  </a:lnTo>
                  <a:lnTo>
                    <a:pt x="8134" y="56"/>
                  </a:lnTo>
                  <a:lnTo>
                    <a:pt x="7802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"/>
            <p:cNvSpPr/>
            <p:nvPr/>
          </p:nvSpPr>
          <p:spPr>
            <a:xfrm rot="5048341">
              <a:off x="8701221" y="2754451"/>
              <a:ext cx="174250" cy="256816"/>
            </a:xfrm>
            <a:custGeom>
              <a:avLst/>
              <a:gdLst/>
              <a:ahLst/>
              <a:cxnLst/>
              <a:rect l="l" t="t" r="r" b="b"/>
              <a:pathLst>
                <a:path w="14828" h="21854" extrusionOk="0">
                  <a:moveTo>
                    <a:pt x="5201" y="2656"/>
                  </a:moveTo>
                  <a:lnTo>
                    <a:pt x="4924" y="2711"/>
                  </a:lnTo>
                  <a:lnTo>
                    <a:pt x="4648" y="2877"/>
                  </a:lnTo>
                  <a:lnTo>
                    <a:pt x="4482" y="3098"/>
                  </a:lnTo>
                  <a:lnTo>
                    <a:pt x="4426" y="3430"/>
                  </a:lnTo>
                  <a:lnTo>
                    <a:pt x="4482" y="3707"/>
                  </a:lnTo>
                  <a:lnTo>
                    <a:pt x="4648" y="3984"/>
                  </a:lnTo>
                  <a:lnTo>
                    <a:pt x="4924" y="4150"/>
                  </a:lnTo>
                  <a:lnTo>
                    <a:pt x="5201" y="4205"/>
                  </a:lnTo>
                  <a:lnTo>
                    <a:pt x="9627" y="4205"/>
                  </a:lnTo>
                  <a:lnTo>
                    <a:pt x="9904" y="4150"/>
                  </a:lnTo>
                  <a:lnTo>
                    <a:pt x="10180" y="3984"/>
                  </a:lnTo>
                  <a:lnTo>
                    <a:pt x="10346" y="3707"/>
                  </a:lnTo>
                  <a:lnTo>
                    <a:pt x="10401" y="3430"/>
                  </a:lnTo>
                  <a:lnTo>
                    <a:pt x="10346" y="3098"/>
                  </a:lnTo>
                  <a:lnTo>
                    <a:pt x="10180" y="2877"/>
                  </a:lnTo>
                  <a:lnTo>
                    <a:pt x="9904" y="2711"/>
                  </a:lnTo>
                  <a:lnTo>
                    <a:pt x="9627" y="2656"/>
                  </a:lnTo>
                  <a:close/>
                  <a:moveTo>
                    <a:pt x="10678" y="6750"/>
                  </a:moveTo>
                  <a:lnTo>
                    <a:pt x="10678" y="15546"/>
                  </a:lnTo>
                  <a:lnTo>
                    <a:pt x="4150" y="15546"/>
                  </a:lnTo>
                  <a:lnTo>
                    <a:pt x="4150" y="6750"/>
                  </a:lnTo>
                  <a:close/>
                  <a:moveTo>
                    <a:pt x="3265" y="5201"/>
                  </a:moveTo>
                  <a:lnTo>
                    <a:pt x="3099" y="5256"/>
                  </a:lnTo>
                  <a:lnTo>
                    <a:pt x="2933" y="5311"/>
                  </a:lnTo>
                  <a:lnTo>
                    <a:pt x="2822" y="5422"/>
                  </a:lnTo>
                  <a:lnTo>
                    <a:pt x="2711" y="5588"/>
                  </a:lnTo>
                  <a:lnTo>
                    <a:pt x="2601" y="5754"/>
                  </a:lnTo>
                  <a:lnTo>
                    <a:pt x="2545" y="5920"/>
                  </a:lnTo>
                  <a:lnTo>
                    <a:pt x="2545" y="6086"/>
                  </a:lnTo>
                  <a:lnTo>
                    <a:pt x="2545" y="16155"/>
                  </a:lnTo>
                  <a:lnTo>
                    <a:pt x="2545" y="16376"/>
                  </a:lnTo>
                  <a:lnTo>
                    <a:pt x="2601" y="16542"/>
                  </a:lnTo>
                  <a:lnTo>
                    <a:pt x="2711" y="16708"/>
                  </a:lnTo>
                  <a:lnTo>
                    <a:pt x="2822" y="16819"/>
                  </a:lnTo>
                  <a:lnTo>
                    <a:pt x="2933" y="16929"/>
                  </a:lnTo>
                  <a:lnTo>
                    <a:pt x="3099" y="17040"/>
                  </a:lnTo>
                  <a:lnTo>
                    <a:pt x="3265" y="17095"/>
                  </a:lnTo>
                  <a:lnTo>
                    <a:pt x="11563" y="17095"/>
                  </a:lnTo>
                  <a:lnTo>
                    <a:pt x="11729" y="17040"/>
                  </a:lnTo>
                  <a:lnTo>
                    <a:pt x="11895" y="16929"/>
                  </a:lnTo>
                  <a:lnTo>
                    <a:pt x="12006" y="16819"/>
                  </a:lnTo>
                  <a:lnTo>
                    <a:pt x="12117" y="16708"/>
                  </a:lnTo>
                  <a:lnTo>
                    <a:pt x="12172" y="16542"/>
                  </a:lnTo>
                  <a:lnTo>
                    <a:pt x="12227" y="16376"/>
                  </a:lnTo>
                  <a:lnTo>
                    <a:pt x="12282" y="16155"/>
                  </a:lnTo>
                  <a:lnTo>
                    <a:pt x="12282" y="6086"/>
                  </a:lnTo>
                  <a:lnTo>
                    <a:pt x="12227" y="5920"/>
                  </a:lnTo>
                  <a:lnTo>
                    <a:pt x="12172" y="5754"/>
                  </a:lnTo>
                  <a:lnTo>
                    <a:pt x="12117" y="5588"/>
                  </a:lnTo>
                  <a:lnTo>
                    <a:pt x="12006" y="5422"/>
                  </a:lnTo>
                  <a:lnTo>
                    <a:pt x="11895" y="5311"/>
                  </a:lnTo>
                  <a:lnTo>
                    <a:pt x="11729" y="5256"/>
                  </a:lnTo>
                  <a:lnTo>
                    <a:pt x="11563" y="5201"/>
                  </a:lnTo>
                  <a:close/>
                  <a:moveTo>
                    <a:pt x="6086" y="17538"/>
                  </a:moveTo>
                  <a:lnTo>
                    <a:pt x="6086" y="19308"/>
                  </a:lnTo>
                  <a:lnTo>
                    <a:pt x="8742" y="19308"/>
                  </a:lnTo>
                  <a:lnTo>
                    <a:pt x="8742" y="17538"/>
                  </a:lnTo>
                  <a:close/>
                  <a:moveTo>
                    <a:pt x="11785" y="1549"/>
                  </a:moveTo>
                  <a:lnTo>
                    <a:pt x="12117" y="1660"/>
                  </a:lnTo>
                  <a:lnTo>
                    <a:pt x="12448" y="1881"/>
                  </a:lnTo>
                  <a:lnTo>
                    <a:pt x="12725" y="2103"/>
                  </a:lnTo>
                  <a:lnTo>
                    <a:pt x="12946" y="2379"/>
                  </a:lnTo>
                  <a:lnTo>
                    <a:pt x="13112" y="2656"/>
                  </a:lnTo>
                  <a:lnTo>
                    <a:pt x="13223" y="3043"/>
                  </a:lnTo>
                  <a:lnTo>
                    <a:pt x="13278" y="3430"/>
                  </a:lnTo>
                  <a:lnTo>
                    <a:pt x="13278" y="18423"/>
                  </a:lnTo>
                  <a:lnTo>
                    <a:pt x="13223" y="18810"/>
                  </a:lnTo>
                  <a:lnTo>
                    <a:pt x="13112" y="19142"/>
                  </a:lnTo>
                  <a:lnTo>
                    <a:pt x="12946" y="19474"/>
                  </a:lnTo>
                  <a:lnTo>
                    <a:pt x="12725" y="19751"/>
                  </a:lnTo>
                  <a:lnTo>
                    <a:pt x="12448" y="19972"/>
                  </a:lnTo>
                  <a:lnTo>
                    <a:pt x="12117" y="20138"/>
                  </a:lnTo>
                  <a:lnTo>
                    <a:pt x="11785" y="20249"/>
                  </a:lnTo>
                  <a:lnTo>
                    <a:pt x="11397" y="20304"/>
                  </a:lnTo>
                  <a:lnTo>
                    <a:pt x="3431" y="20304"/>
                  </a:lnTo>
                  <a:lnTo>
                    <a:pt x="3043" y="20249"/>
                  </a:lnTo>
                  <a:lnTo>
                    <a:pt x="2711" y="20138"/>
                  </a:lnTo>
                  <a:lnTo>
                    <a:pt x="2379" y="19972"/>
                  </a:lnTo>
                  <a:lnTo>
                    <a:pt x="2103" y="19751"/>
                  </a:lnTo>
                  <a:lnTo>
                    <a:pt x="1882" y="19474"/>
                  </a:lnTo>
                  <a:lnTo>
                    <a:pt x="1716" y="19142"/>
                  </a:lnTo>
                  <a:lnTo>
                    <a:pt x="1605" y="18810"/>
                  </a:lnTo>
                  <a:lnTo>
                    <a:pt x="1550" y="18423"/>
                  </a:lnTo>
                  <a:lnTo>
                    <a:pt x="1550" y="3430"/>
                  </a:lnTo>
                  <a:lnTo>
                    <a:pt x="1605" y="3043"/>
                  </a:lnTo>
                  <a:lnTo>
                    <a:pt x="1716" y="2656"/>
                  </a:lnTo>
                  <a:lnTo>
                    <a:pt x="1882" y="2379"/>
                  </a:lnTo>
                  <a:lnTo>
                    <a:pt x="2103" y="2103"/>
                  </a:lnTo>
                  <a:lnTo>
                    <a:pt x="2379" y="1881"/>
                  </a:lnTo>
                  <a:lnTo>
                    <a:pt x="2711" y="1660"/>
                  </a:lnTo>
                  <a:lnTo>
                    <a:pt x="3043" y="1549"/>
                  </a:lnTo>
                  <a:close/>
                  <a:moveTo>
                    <a:pt x="3099" y="0"/>
                  </a:moveTo>
                  <a:lnTo>
                    <a:pt x="2767" y="56"/>
                  </a:lnTo>
                  <a:lnTo>
                    <a:pt x="2435" y="166"/>
                  </a:lnTo>
                  <a:lnTo>
                    <a:pt x="2103" y="277"/>
                  </a:lnTo>
                  <a:lnTo>
                    <a:pt x="1550" y="554"/>
                  </a:lnTo>
                  <a:lnTo>
                    <a:pt x="996" y="996"/>
                  </a:lnTo>
                  <a:lnTo>
                    <a:pt x="609" y="1494"/>
                  </a:lnTo>
                  <a:lnTo>
                    <a:pt x="277" y="2103"/>
                  </a:lnTo>
                  <a:lnTo>
                    <a:pt x="166" y="2379"/>
                  </a:lnTo>
                  <a:lnTo>
                    <a:pt x="111" y="2711"/>
                  </a:lnTo>
                  <a:lnTo>
                    <a:pt x="56" y="3043"/>
                  </a:lnTo>
                  <a:lnTo>
                    <a:pt x="0" y="3430"/>
                  </a:lnTo>
                  <a:lnTo>
                    <a:pt x="0" y="18423"/>
                  </a:lnTo>
                  <a:lnTo>
                    <a:pt x="56" y="18755"/>
                  </a:lnTo>
                  <a:lnTo>
                    <a:pt x="111" y="19087"/>
                  </a:lnTo>
                  <a:lnTo>
                    <a:pt x="166" y="19419"/>
                  </a:lnTo>
                  <a:lnTo>
                    <a:pt x="277" y="19751"/>
                  </a:lnTo>
                  <a:lnTo>
                    <a:pt x="609" y="20304"/>
                  </a:lnTo>
                  <a:lnTo>
                    <a:pt x="996" y="20857"/>
                  </a:lnTo>
                  <a:lnTo>
                    <a:pt x="1550" y="21245"/>
                  </a:lnTo>
                  <a:lnTo>
                    <a:pt x="2103" y="21577"/>
                  </a:lnTo>
                  <a:lnTo>
                    <a:pt x="2435" y="21687"/>
                  </a:lnTo>
                  <a:lnTo>
                    <a:pt x="2767" y="21743"/>
                  </a:lnTo>
                  <a:lnTo>
                    <a:pt x="3099" y="21798"/>
                  </a:lnTo>
                  <a:lnTo>
                    <a:pt x="3431" y="21853"/>
                  </a:lnTo>
                  <a:lnTo>
                    <a:pt x="11397" y="21853"/>
                  </a:lnTo>
                  <a:lnTo>
                    <a:pt x="11729" y="21798"/>
                  </a:lnTo>
                  <a:lnTo>
                    <a:pt x="12061" y="21743"/>
                  </a:lnTo>
                  <a:lnTo>
                    <a:pt x="12393" y="21687"/>
                  </a:lnTo>
                  <a:lnTo>
                    <a:pt x="12725" y="21577"/>
                  </a:lnTo>
                  <a:lnTo>
                    <a:pt x="13278" y="21245"/>
                  </a:lnTo>
                  <a:lnTo>
                    <a:pt x="13776" y="20857"/>
                  </a:lnTo>
                  <a:lnTo>
                    <a:pt x="14219" y="20304"/>
                  </a:lnTo>
                  <a:lnTo>
                    <a:pt x="14551" y="19751"/>
                  </a:lnTo>
                  <a:lnTo>
                    <a:pt x="14661" y="19419"/>
                  </a:lnTo>
                  <a:lnTo>
                    <a:pt x="14717" y="19087"/>
                  </a:lnTo>
                  <a:lnTo>
                    <a:pt x="14772" y="18755"/>
                  </a:lnTo>
                  <a:lnTo>
                    <a:pt x="14827" y="18423"/>
                  </a:lnTo>
                  <a:lnTo>
                    <a:pt x="14827" y="3430"/>
                  </a:lnTo>
                  <a:lnTo>
                    <a:pt x="14772" y="3043"/>
                  </a:lnTo>
                  <a:lnTo>
                    <a:pt x="14717" y="2711"/>
                  </a:lnTo>
                  <a:lnTo>
                    <a:pt x="14661" y="2379"/>
                  </a:lnTo>
                  <a:lnTo>
                    <a:pt x="14551" y="2103"/>
                  </a:lnTo>
                  <a:lnTo>
                    <a:pt x="14219" y="1494"/>
                  </a:lnTo>
                  <a:lnTo>
                    <a:pt x="13776" y="996"/>
                  </a:lnTo>
                  <a:lnTo>
                    <a:pt x="13278" y="554"/>
                  </a:lnTo>
                  <a:lnTo>
                    <a:pt x="12725" y="277"/>
                  </a:lnTo>
                  <a:lnTo>
                    <a:pt x="12393" y="166"/>
                  </a:lnTo>
                  <a:lnTo>
                    <a:pt x="12061" y="56"/>
                  </a:lnTo>
                  <a:lnTo>
                    <a:pt x="1172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"/>
            <p:cNvSpPr/>
            <p:nvPr/>
          </p:nvSpPr>
          <p:spPr>
            <a:xfrm rot="9113199">
              <a:off x="6948340" y="4591271"/>
              <a:ext cx="152793" cy="256817"/>
            </a:xfrm>
            <a:custGeom>
              <a:avLst/>
              <a:gdLst/>
              <a:ahLst/>
              <a:cxnLst/>
              <a:rect l="l" t="t" r="r" b="b"/>
              <a:pathLst>
                <a:path w="13002" h="21854" extrusionOk="0">
                  <a:moveTo>
                    <a:pt x="6363" y="2102"/>
                  </a:moveTo>
                  <a:lnTo>
                    <a:pt x="6197" y="2213"/>
                  </a:lnTo>
                  <a:lnTo>
                    <a:pt x="6086" y="2379"/>
                  </a:lnTo>
                  <a:lnTo>
                    <a:pt x="6086" y="2545"/>
                  </a:lnTo>
                  <a:lnTo>
                    <a:pt x="6086" y="2711"/>
                  </a:lnTo>
                  <a:lnTo>
                    <a:pt x="6197" y="2822"/>
                  </a:lnTo>
                  <a:lnTo>
                    <a:pt x="6363" y="2932"/>
                  </a:lnTo>
                  <a:lnTo>
                    <a:pt x="6529" y="2988"/>
                  </a:lnTo>
                  <a:lnTo>
                    <a:pt x="6695" y="2932"/>
                  </a:lnTo>
                  <a:lnTo>
                    <a:pt x="6805" y="2822"/>
                  </a:lnTo>
                  <a:lnTo>
                    <a:pt x="6916" y="2711"/>
                  </a:lnTo>
                  <a:lnTo>
                    <a:pt x="6971" y="2545"/>
                  </a:lnTo>
                  <a:lnTo>
                    <a:pt x="6916" y="2379"/>
                  </a:lnTo>
                  <a:lnTo>
                    <a:pt x="6805" y="2213"/>
                  </a:lnTo>
                  <a:lnTo>
                    <a:pt x="6695" y="2102"/>
                  </a:lnTo>
                  <a:close/>
                  <a:moveTo>
                    <a:pt x="10678" y="1549"/>
                  </a:moveTo>
                  <a:lnTo>
                    <a:pt x="10844" y="1605"/>
                  </a:lnTo>
                  <a:lnTo>
                    <a:pt x="11010" y="1715"/>
                  </a:lnTo>
                  <a:lnTo>
                    <a:pt x="11176" y="1826"/>
                  </a:lnTo>
                  <a:lnTo>
                    <a:pt x="11287" y="1992"/>
                  </a:lnTo>
                  <a:lnTo>
                    <a:pt x="11397" y="2158"/>
                  </a:lnTo>
                  <a:lnTo>
                    <a:pt x="11453" y="2324"/>
                  </a:lnTo>
                  <a:lnTo>
                    <a:pt x="11453" y="2545"/>
                  </a:lnTo>
                  <a:lnTo>
                    <a:pt x="11453" y="3541"/>
                  </a:lnTo>
                  <a:lnTo>
                    <a:pt x="1550" y="3541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5"/>
                  </a:lnTo>
                  <a:lnTo>
                    <a:pt x="2158" y="1605"/>
                  </a:lnTo>
                  <a:lnTo>
                    <a:pt x="2324" y="1549"/>
                  </a:lnTo>
                  <a:close/>
                  <a:moveTo>
                    <a:pt x="11453" y="5090"/>
                  </a:moveTo>
                  <a:lnTo>
                    <a:pt x="11453" y="15878"/>
                  </a:lnTo>
                  <a:lnTo>
                    <a:pt x="1550" y="15878"/>
                  </a:lnTo>
                  <a:lnTo>
                    <a:pt x="1550" y="5090"/>
                  </a:lnTo>
                  <a:close/>
                  <a:moveTo>
                    <a:pt x="4316" y="18091"/>
                  </a:moveTo>
                  <a:lnTo>
                    <a:pt x="3984" y="18146"/>
                  </a:lnTo>
                  <a:lnTo>
                    <a:pt x="3763" y="18312"/>
                  </a:lnTo>
                  <a:lnTo>
                    <a:pt x="3597" y="18534"/>
                  </a:lnTo>
                  <a:lnTo>
                    <a:pt x="3541" y="18866"/>
                  </a:lnTo>
                  <a:lnTo>
                    <a:pt x="3597" y="19142"/>
                  </a:lnTo>
                  <a:lnTo>
                    <a:pt x="3763" y="19419"/>
                  </a:lnTo>
                  <a:lnTo>
                    <a:pt x="3984" y="19585"/>
                  </a:lnTo>
                  <a:lnTo>
                    <a:pt x="4316" y="19640"/>
                  </a:lnTo>
                  <a:lnTo>
                    <a:pt x="8742" y="19640"/>
                  </a:lnTo>
                  <a:lnTo>
                    <a:pt x="9018" y="19585"/>
                  </a:lnTo>
                  <a:lnTo>
                    <a:pt x="9240" y="19419"/>
                  </a:lnTo>
                  <a:lnTo>
                    <a:pt x="9406" y="19142"/>
                  </a:lnTo>
                  <a:lnTo>
                    <a:pt x="9516" y="18866"/>
                  </a:lnTo>
                  <a:lnTo>
                    <a:pt x="9406" y="18534"/>
                  </a:lnTo>
                  <a:lnTo>
                    <a:pt x="9240" y="18312"/>
                  </a:lnTo>
                  <a:lnTo>
                    <a:pt x="9018" y="18146"/>
                  </a:lnTo>
                  <a:lnTo>
                    <a:pt x="8742" y="18091"/>
                  </a:lnTo>
                  <a:close/>
                  <a:moveTo>
                    <a:pt x="11453" y="17427"/>
                  </a:moveTo>
                  <a:lnTo>
                    <a:pt x="11453" y="19308"/>
                  </a:lnTo>
                  <a:lnTo>
                    <a:pt x="11453" y="19530"/>
                  </a:lnTo>
                  <a:lnTo>
                    <a:pt x="11397" y="19695"/>
                  </a:lnTo>
                  <a:lnTo>
                    <a:pt x="11287" y="19861"/>
                  </a:lnTo>
                  <a:lnTo>
                    <a:pt x="11176" y="20027"/>
                  </a:lnTo>
                  <a:lnTo>
                    <a:pt x="11010" y="20138"/>
                  </a:lnTo>
                  <a:lnTo>
                    <a:pt x="10844" y="20193"/>
                  </a:lnTo>
                  <a:lnTo>
                    <a:pt x="10678" y="20249"/>
                  </a:lnTo>
                  <a:lnTo>
                    <a:pt x="10457" y="20304"/>
                  </a:lnTo>
                  <a:lnTo>
                    <a:pt x="2545" y="20304"/>
                  </a:lnTo>
                  <a:lnTo>
                    <a:pt x="2324" y="20249"/>
                  </a:lnTo>
                  <a:lnTo>
                    <a:pt x="2158" y="20193"/>
                  </a:lnTo>
                  <a:lnTo>
                    <a:pt x="1992" y="20138"/>
                  </a:lnTo>
                  <a:lnTo>
                    <a:pt x="1826" y="20027"/>
                  </a:lnTo>
                  <a:lnTo>
                    <a:pt x="1716" y="19861"/>
                  </a:lnTo>
                  <a:lnTo>
                    <a:pt x="1605" y="19695"/>
                  </a:lnTo>
                  <a:lnTo>
                    <a:pt x="1550" y="19530"/>
                  </a:lnTo>
                  <a:lnTo>
                    <a:pt x="1550" y="19308"/>
                  </a:lnTo>
                  <a:lnTo>
                    <a:pt x="1550" y="17427"/>
                  </a:lnTo>
                  <a:close/>
                  <a:moveTo>
                    <a:pt x="2545" y="0"/>
                  </a:moveTo>
                  <a:lnTo>
                    <a:pt x="2047" y="55"/>
                  </a:lnTo>
                  <a:lnTo>
                    <a:pt x="1550" y="166"/>
                  </a:lnTo>
                  <a:lnTo>
                    <a:pt x="1107" y="443"/>
                  </a:lnTo>
                  <a:lnTo>
                    <a:pt x="720" y="719"/>
                  </a:lnTo>
                  <a:lnTo>
                    <a:pt x="443" y="1107"/>
                  </a:lnTo>
                  <a:lnTo>
                    <a:pt x="222" y="1549"/>
                  </a:lnTo>
                  <a:lnTo>
                    <a:pt x="56" y="2047"/>
                  </a:lnTo>
                  <a:lnTo>
                    <a:pt x="0" y="2545"/>
                  </a:lnTo>
                  <a:lnTo>
                    <a:pt x="0" y="19308"/>
                  </a:lnTo>
                  <a:lnTo>
                    <a:pt x="56" y="19806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20" y="21079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7" y="21798"/>
                  </a:lnTo>
                  <a:lnTo>
                    <a:pt x="2545" y="21853"/>
                  </a:lnTo>
                  <a:lnTo>
                    <a:pt x="10457" y="21853"/>
                  </a:lnTo>
                  <a:lnTo>
                    <a:pt x="11010" y="21798"/>
                  </a:lnTo>
                  <a:lnTo>
                    <a:pt x="11453" y="21632"/>
                  </a:lnTo>
                  <a:lnTo>
                    <a:pt x="11895" y="21411"/>
                  </a:lnTo>
                  <a:lnTo>
                    <a:pt x="12282" y="21079"/>
                  </a:lnTo>
                  <a:lnTo>
                    <a:pt x="12559" y="20747"/>
                  </a:lnTo>
                  <a:lnTo>
                    <a:pt x="12836" y="20304"/>
                  </a:lnTo>
                  <a:lnTo>
                    <a:pt x="12946" y="19806"/>
                  </a:lnTo>
                  <a:lnTo>
                    <a:pt x="13002" y="19308"/>
                  </a:lnTo>
                  <a:lnTo>
                    <a:pt x="13002" y="2545"/>
                  </a:lnTo>
                  <a:lnTo>
                    <a:pt x="12946" y="2047"/>
                  </a:lnTo>
                  <a:lnTo>
                    <a:pt x="12836" y="1549"/>
                  </a:lnTo>
                  <a:lnTo>
                    <a:pt x="12559" y="1107"/>
                  </a:lnTo>
                  <a:lnTo>
                    <a:pt x="12282" y="719"/>
                  </a:lnTo>
                  <a:lnTo>
                    <a:pt x="11895" y="443"/>
                  </a:lnTo>
                  <a:lnTo>
                    <a:pt x="11453" y="166"/>
                  </a:lnTo>
                  <a:lnTo>
                    <a:pt x="11010" y="55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"/>
            <p:cNvSpPr/>
            <p:nvPr/>
          </p:nvSpPr>
          <p:spPr>
            <a:xfrm rot="3439445">
              <a:off x="7420819" y="4599991"/>
              <a:ext cx="194421" cy="256839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2504" y="4980"/>
                  </a:moveTo>
                  <a:lnTo>
                    <a:pt x="12504" y="15989"/>
                  </a:lnTo>
                  <a:lnTo>
                    <a:pt x="4095" y="15989"/>
                  </a:lnTo>
                  <a:lnTo>
                    <a:pt x="4095" y="4980"/>
                  </a:lnTo>
                  <a:close/>
                  <a:moveTo>
                    <a:pt x="2546" y="3431"/>
                  </a:moveTo>
                  <a:lnTo>
                    <a:pt x="2546" y="17538"/>
                  </a:lnTo>
                  <a:lnTo>
                    <a:pt x="13998" y="17538"/>
                  </a:lnTo>
                  <a:lnTo>
                    <a:pt x="13998" y="3431"/>
                  </a:lnTo>
                  <a:close/>
                  <a:moveTo>
                    <a:pt x="8299" y="17981"/>
                  </a:moveTo>
                  <a:lnTo>
                    <a:pt x="8133" y="18036"/>
                  </a:lnTo>
                  <a:lnTo>
                    <a:pt x="7967" y="18036"/>
                  </a:lnTo>
                  <a:lnTo>
                    <a:pt x="7636" y="18257"/>
                  </a:lnTo>
                  <a:lnTo>
                    <a:pt x="7470" y="18534"/>
                  </a:lnTo>
                  <a:lnTo>
                    <a:pt x="7414" y="18700"/>
                  </a:lnTo>
                  <a:lnTo>
                    <a:pt x="7414" y="18866"/>
                  </a:lnTo>
                  <a:lnTo>
                    <a:pt x="7414" y="19032"/>
                  </a:lnTo>
                  <a:lnTo>
                    <a:pt x="7470" y="19198"/>
                  </a:lnTo>
                  <a:lnTo>
                    <a:pt x="7636" y="19475"/>
                  </a:lnTo>
                  <a:lnTo>
                    <a:pt x="7967" y="19696"/>
                  </a:lnTo>
                  <a:lnTo>
                    <a:pt x="8133" y="19751"/>
                  </a:lnTo>
                  <a:lnTo>
                    <a:pt x="8465" y="19751"/>
                  </a:lnTo>
                  <a:lnTo>
                    <a:pt x="8631" y="19696"/>
                  </a:lnTo>
                  <a:lnTo>
                    <a:pt x="8908" y="19475"/>
                  </a:lnTo>
                  <a:lnTo>
                    <a:pt x="9074" y="19198"/>
                  </a:lnTo>
                  <a:lnTo>
                    <a:pt x="9129" y="19032"/>
                  </a:lnTo>
                  <a:lnTo>
                    <a:pt x="9185" y="18866"/>
                  </a:lnTo>
                  <a:lnTo>
                    <a:pt x="9129" y="18700"/>
                  </a:lnTo>
                  <a:lnTo>
                    <a:pt x="9074" y="18534"/>
                  </a:lnTo>
                  <a:lnTo>
                    <a:pt x="8908" y="18257"/>
                  </a:lnTo>
                  <a:lnTo>
                    <a:pt x="8631" y="18036"/>
                  </a:lnTo>
                  <a:lnTo>
                    <a:pt x="8465" y="18036"/>
                  </a:lnTo>
                  <a:lnTo>
                    <a:pt x="8299" y="17981"/>
                  </a:lnTo>
                  <a:close/>
                  <a:moveTo>
                    <a:pt x="14219" y="1550"/>
                  </a:moveTo>
                  <a:lnTo>
                    <a:pt x="14385" y="1605"/>
                  </a:lnTo>
                  <a:lnTo>
                    <a:pt x="14551" y="1716"/>
                  </a:lnTo>
                  <a:lnTo>
                    <a:pt x="14717" y="1826"/>
                  </a:lnTo>
                  <a:lnTo>
                    <a:pt x="14828" y="1992"/>
                  </a:lnTo>
                  <a:lnTo>
                    <a:pt x="14938" y="2158"/>
                  </a:lnTo>
                  <a:lnTo>
                    <a:pt x="14994" y="2324"/>
                  </a:lnTo>
                  <a:lnTo>
                    <a:pt x="14994" y="2545"/>
                  </a:lnTo>
                  <a:lnTo>
                    <a:pt x="14994" y="19309"/>
                  </a:lnTo>
                  <a:lnTo>
                    <a:pt x="14994" y="19530"/>
                  </a:lnTo>
                  <a:lnTo>
                    <a:pt x="14938" y="19696"/>
                  </a:lnTo>
                  <a:lnTo>
                    <a:pt x="14828" y="19862"/>
                  </a:lnTo>
                  <a:lnTo>
                    <a:pt x="14717" y="20028"/>
                  </a:lnTo>
                  <a:lnTo>
                    <a:pt x="14551" y="20138"/>
                  </a:lnTo>
                  <a:lnTo>
                    <a:pt x="14385" y="20249"/>
                  </a:lnTo>
                  <a:lnTo>
                    <a:pt x="14219" y="20304"/>
                  </a:lnTo>
                  <a:lnTo>
                    <a:pt x="2324" y="20304"/>
                  </a:lnTo>
                  <a:lnTo>
                    <a:pt x="2158" y="20249"/>
                  </a:lnTo>
                  <a:lnTo>
                    <a:pt x="1992" y="20138"/>
                  </a:lnTo>
                  <a:lnTo>
                    <a:pt x="1826" y="20028"/>
                  </a:lnTo>
                  <a:lnTo>
                    <a:pt x="1716" y="19862"/>
                  </a:lnTo>
                  <a:lnTo>
                    <a:pt x="1605" y="19696"/>
                  </a:lnTo>
                  <a:lnTo>
                    <a:pt x="1550" y="19530"/>
                  </a:lnTo>
                  <a:lnTo>
                    <a:pt x="1550" y="19309"/>
                  </a:lnTo>
                  <a:lnTo>
                    <a:pt x="1550" y="2545"/>
                  </a:lnTo>
                  <a:lnTo>
                    <a:pt x="1550" y="2324"/>
                  </a:lnTo>
                  <a:lnTo>
                    <a:pt x="1605" y="2158"/>
                  </a:lnTo>
                  <a:lnTo>
                    <a:pt x="1716" y="1992"/>
                  </a:lnTo>
                  <a:lnTo>
                    <a:pt x="1826" y="1826"/>
                  </a:lnTo>
                  <a:lnTo>
                    <a:pt x="1992" y="1716"/>
                  </a:lnTo>
                  <a:lnTo>
                    <a:pt x="2158" y="1605"/>
                  </a:lnTo>
                  <a:lnTo>
                    <a:pt x="2324" y="1550"/>
                  </a:lnTo>
                  <a:close/>
                  <a:moveTo>
                    <a:pt x="2546" y="1"/>
                  </a:moveTo>
                  <a:lnTo>
                    <a:pt x="2048" y="56"/>
                  </a:lnTo>
                  <a:lnTo>
                    <a:pt x="1550" y="222"/>
                  </a:lnTo>
                  <a:lnTo>
                    <a:pt x="1107" y="443"/>
                  </a:lnTo>
                  <a:lnTo>
                    <a:pt x="775" y="775"/>
                  </a:lnTo>
                  <a:lnTo>
                    <a:pt x="443" y="1107"/>
                  </a:lnTo>
                  <a:lnTo>
                    <a:pt x="222" y="1550"/>
                  </a:lnTo>
                  <a:lnTo>
                    <a:pt x="56" y="2048"/>
                  </a:lnTo>
                  <a:lnTo>
                    <a:pt x="1" y="2545"/>
                  </a:lnTo>
                  <a:lnTo>
                    <a:pt x="1" y="19309"/>
                  </a:lnTo>
                  <a:lnTo>
                    <a:pt x="56" y="19807"/>
                  </a:lnTo>
                  <a:lnTo>
                    <a:pt x="222" y="20304"/>
                  </a:lnTo>
                  <a:lnTo>
                    <a:pt x="443" y="20747"/>
                  </a:lnTo>
                  <a:lnTo>
                    <a:pt x="775" y="21134"/>
                  </a:lnTo>
                  <a:lnTo>
                    <a:pt x="1107" y="21411"/>
                  </a:lnTo>
                  <a:lnTo>
                    <a:pt x="1550" y="21632"/>
                  </a:lnTo>
                  <a:lnTo>
                    <a:pt x="2048" y="21798"/>
                  </a:lnTo>
                  <a:lnTo>
                    <a:pt x="2546" y="21854"/>
                  </a:lnTo>
                  <a:lnTo>
                    <a:pt x="13998" y="21854"/>
                  </a:lnTo>
                  <a:lnTo>
                    <a:pt x="14551" y="21798"/>
                  </a:lnTo>
                  <a:lnTo>
                    <a:pt x="14994" y="21632"/>
                  </a:lnTo>
                  <a:lnTo>
                    <a:pt x="15436" y="21411"/>
                  </a:lnTo>
                  <a:lnTo>
                    <a:pt x="15824" y="21134"/>
                  </a:lnTo>
                  <a:lnTo>
                    <a:pt x="16100" y="20747"/>
                  </a:lnTo>
                  <a:lnTo>
                    <a:pt x="16377" y="20304"/>
                  </a:lnTo>
                  <a:lnTo>
                    <a:pt x="16487" y="19807"/>
                  </a:lnTo>
                  <a:lnTo>
                    <a:pt x="16543" y="19309"/>
                  </a:lnTo>
                  <a:lnTo>
                    <a:pt x="16543" y="2545"/>
                  </a:lnTo>
                  <a:lnTo>
                    <a:pt x="16487" y="2048"/>
                  </a:lnTo>
                  <a:lnTo>
                    <a:pt x="16377" y="1550"/>
                  </a:lnTo>
                  <a:lnTo>
                    <a:pt x="16100" y="1107"/>
                  </a:lnTo>
                  <a:lnTo>
                    <a:pt x="15824" y="775"/>
                  </a:lnTo>
                  <a:lnTo>
                    <a:pt x="15436" y="443"/>
                  </a:lnTo>
                  <a:lnTo>
                    <a:pt x="14994" y="222"/>
                  </a:lnTo>
                  <a:lnTo>
                    <a:pt x="14551" y="56"/>
                  </a:lnTo>
                  <a:lnTo>
                    <a:pt x="1399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"/>
            <p:cNvSpPr/>
            <p:nvPr/>
          </p:nvSpPr>
          <p:spPr>
            <a:xfrm rot="729362">
              <a:off x="6158941" y="4795522"/>
              <a:ext cx="205499" cy="256215"/>
            </a:xfrm>
            <a:custGeom>
              <a:avLst/>
              <a:gdLst/>
              <a:ahLst/>
              <a:cxnLst/>
              <a:rect l="l" t="t" r="r" b="b"/>
              <a:pathLst>
                <a:path w="17484" h="21799" extrusionOk="0">
                  <a:moveTo>
                    <a:pt x="12394" y="5921"/>
                  </a:moveTo>
                  <a:lnTo>
                    <a:pt x="12394" y="7027"/>
                  </a:lnTo>
                  <a:lnTo>
                    <a:pt x="8631" y="7027"/>
                  </a:lnTo>
                  <a:lnTo>
                    <a:pt x="8631" y="5921"/>
                  </a:lnTo>
                  <a:close/>
                  <a:moveTo>
                    <a:pt x="7857" y="4371"/>
                  </a:moveTo>
                  <a:lnTo>
                    <a:pt x="7580" y="4427"/>
                  </a:lnTo>
                  <a:lnTo>
                    <a:pt x="7304" y="4593"/>
                  </a:lnTo>
                  <a:lnTo>
                    <a:pt x="7138" y="4869"/>
                  </a:lnTo>
                  <a:lnTo>
                    <a:pt x="7082" y="5146"/>
                  </a:lnTo>
                  <a:lnTo>
                    <a:pt x="7082" y="7802"/>
                  </a:lnTo>
                  <a:lnTo>
                    <a:pt x="7138" y="8133"/>
                  </a:lnTo>
                  <a:lnTo>
                    <a:pt x="7304" y="8355"/>
                  </a:lnTo>
                  <a:lnTo>
                    <a:pt x="7580" y="8521"/>
                  </a:lnTo>
                  <a:lnTo>
                    <a:pt x="7857" y="8576"/>
                  </a:lnTo>
                  <a:lnTo>
                    <a:pt x="13168" y="8576"/>
                  </a:lnTo>
                  <a:lnTo>
                    <a:pt x="13445" y="8521"/>
                  </a:lnTo>
                  <a:lnTo>
                    <a:pt x="13721" y="8355"/>
                  </a:lnTo>
                  <a:lnTo>
                    <a:pt x="13887" y="8133"/>
                  </a:lnTo>
                  <a:lnTo>
                    <a:pt x="13943" y="7802"/>
                  </a:lnTo>
                  <a:lnTo>
                    <a:pt x="13943" y="5146"/>
                  </a:lnTo>
                  <a:lnTo>
                    <a:pt x="13887" y="4869"/>
                  </a:lnTo>
                  <a:lnTo>
                    <a:pt x="13721" y="4593"/>
                  </a:lnTo>
                  <a:lnTo>
                    <a:pt x="13445" y="4427"/>
                  </a:lnTo>
                  <a:lnTo>
                    <a:pt x="13168" y="4371"/>
                  </a:lnTo>
                  <a:close/>
                  <a:moveTo>
                    <a:pt x="2656" y="1550"/>
                  </a:moveTo>
                  <a:lnTo>
                    <a:pt x="2656" y="20305"/>
                  </a:lnTo>
                  <a:lnTo>
                    <a:pt x="1661" y="20305"/>
                  </a:lnTo>
                  <a:lnTo>
                    <a:pt x="1605" y="20249"/>
                  </a:lnTo>
                  <a:lnTo>
                    <a:pt x="1550" y="20194"/>
                  </a:lnTo>
                  <a:lnTo>
                    <a:pt x="1550" y="1661"/>
                  </a:lnTo>
                  <a:lnTo>
                    <a:pt x="1605" y="1550"/>
                  </a:lnTo>
                  <a:close/>
                  <a:moveTo>
                    <a:pt x="15934" y="1550"/>
                  </a:moveTo>
                  <a:lnTo>
                    <a:pt x="15934" y="20305"/>
                  </a:lnTo>
                  <a:lnTo>
                    <a:pt x="4206" y="20305"/>
                  </a:lnTo>
                  <a:lnTo>
                    <a:pt x="4206" y="1550"/>
                  </a:lnTo>
                  <a:close/>
                  <a:moveTo>
                    <a:pt x="1329" y="1"/>
                  </a:moveTo>
                  <a:lnTo>
                    <a:pt x="1052" y="112"/>
                  </a:lnTo>
                  <a:lnTo>
                    <a:pt x="775" y="277"/>
                  </a:lnTo>
                  <a:lnTo>
                    <a:pt x="499" y="443"/>
                  </a:lnTo>
                  <a:lnTo>
                    <a:pt x="333" y="720"/>
                  </a:lnTo>
                  <a:lnTo>
                    <a:pt x="167" y="997"/>
                  </a:lnTo>
                  <a:lnTo>
                    <a:pt x="56" y="1273"/>
                  </a:lnTo>
                  <a:lnTo>
                    <a:pt x="1" y="1661"/>
                  </a:lnTo>
                  <a:lnTo>
                    <a:pt x="1" y="20194"/>
                  </a:lnTo>
                  <a:lnTo>
                    <a:pt x="56" y="20526"/>
                  </a:lnTo>
                  <a:lnTo>
                    <a:pt x="167" y="20803"/>
                  </a:lnTo>
                  <a:lnTo>
                    <a:pt x="333" y="21079"/>
                  </a:lnTo>
                  <a:lnTo>
                    <a:pt x="499" y="21356"/>
                  </a:lnTo>
                  <a:lnTo>
                    <a:pt x="775" y="21522"/>
                  </a:lnTo>
                  <a:lnTo>
                    <a:pt x="1052" y="21688"/>
                  </a:lnTo>
                  <a:lnTo>
                    <a:pt x="1329" y="21799"/>
                  </a:lnTo>
                  <a:lnTo>
                    <a:pt x="16709" y="21799"/>
                  </a:lnTo>
                  <a:lnTo>
                    <a:pt x="16985" y="21743"/>
                  </a:lnTo>
                  <a:lnTo>
                    <a:pt x="17207" y="21577"/>
                  </a:lnTo>
                  <a:lnTo>
                    <a:pt x="17373" y="21356"/>
                  </a:lnTo>
                  <a:lnTo>
                    <a:pt x="17483" y="21079"/>
                  </a:lnTo>
                  <a:lnTo>
                    <a:pt x="17483" y="775"/>
                  </a:lnTo>
                  <a:lnTo>
                    <a:pt x="17373" y="443"/>
                  </a:lnTo>
                  <a:lnTo>
                    <a:pt x="17207" y="222"/>
                  </a:lnTo>
                  <a:lnTo>
                    <a:pt x="16985" y="56"/>
                  </a:lnTo>
                  <a:lnTo>
                    <a:pt x="16709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"/>
            <p:cNvSpPr/>
            <p:nvPr/>
          </p:nvSpPr>
          <p:spPr>
            <a:xfrm rot="6577114">
              <a:off x="5012602" y="-138481"/>
              <a:ext cx="256775" cy="256775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9198" y="15657"/>
                  </a:moveTo>
                  <a:lnTo>
                    <a:pt x="15658" y="19198"/>
                  </a:lnTo>
                  <a:lnTo>
                    <a:pt x="15658" y="15657"/>
                  </a:lnTo>
                  <a:close/>
                  <a:moveTo>
                    <a:pt x="20305" y="1549"/>
                  </a:moveTo>
                  <a:lnTo>
                    <a:pt x="20305" y="14108"/>
                  </a:lnTo>
                  <a:lnTo>
                    <a:pt x="14883" y="14108"/>
                  </a:lnTo>
                  <a:lnTo>
                    <a:pt x="14606" y="14163"/>
                  </a:lnTo>
                  <a:lnTo>
                    <a:pt x="14330" y="14329"/>
                  </a:lnTo>
                  <a:lnTo>
                    <a:pt x="14164" y="14606"/>
                  </a:lnTo>
                  <a:lnTo>
                    <a:pt x="14108" y="14882"/>
                  </a:lnTo>
                  <a:lnTo>
                    <a:pt x="14108" y="20304"/>
                  </a:lnTo>
                  <a:lnTo>
                    <a:pt x="1550" y="20304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99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5"/>
                  </a:lnTo>
                  <a:lnTo>
                    <a:pt x="222" y="21632"/>
                  </a:lnTo>
                  <a:lnTo>
                    <a:pt x="499" y="21798"/>
                  </a:lnTo>
                  <a:lnTo>
                    <a:pt x="775" y="21853"/>
                  </a:lnTo>
                  <a:lnTo>
                    <a:pt x="14883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21633" y="15436"/>
                  </a:lnTo>
                  <a:lnTo>
                    <a:pt x="21633" y="15380"/>
                  </a:lnTo>
                  <a:lnTo>
                    <a:pt x="21799" y="15159"/>
                  </a:lnTo>
                  <a:lnTo>
                    <a:pt x="21854" y="14882"/>
                  </a:lnTo>
                  <a:lnTo>
                    <a:pt x="21854" y="775"/>
                  </a:lnTo>
                  <a:lnTo>
                    <a:pt x="21799" y="443"/>
                  </a:lnTo>
                  <a:lnTo>
                    <a:pt x="21633" y="222"/>
                  </a:lnTo>
                  <a:lnTo>
                    <a:pt x="21356" y="56"/>
                  </a:lnTo>
                  <a:lnTo>
                    <a:pt x="21079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 rot="9704310">
              <a:off x="9028318" y="3764788"/>
              <a:ext cx="215212" cy="236025"/>
            </a:xfrm>
            <a:custGeom>
              <a:avLst/>
              <a:gdLst/>
              <a:ahLst/>
              <a:cxnLst/>
              <a:rect l="l" t="t" r="r" b="b"/>
              <a:pathLst>
                <a:path w="18313" h="20084" extrusionOk="0">
                  <a:moveTo>
                    <a:pt x="16763" y="3265"/>
                  </a:moveTo>
                  <a:lnTo>
                    <a:pt x="16763" y="5257"/>
                  </a:lnTo>
                  <a:lnTo>
                    <a:pt x="15657" y="5257"/>
                  </a:lnTo>
                  <a:lnTo>
                    <a:pt x="15657" y="3265"/>
                  </a:lnTo>
                  <a:close/>
                  <a:moveTo>
                    <a:pt x="10567" y="5035"/>
                  </a:moveTo>
                  <a:lnTo>
                    <a:pt x="10567" y="7027"/>
                  </a:lnTo>
                  <a:lnTo>
                    <a:pt x="6805" y="7027"/>
                  </a:lnTo>
                  <a:lnTo>
                    <a:pt x="6805" y="5035"/>
                  </a:lnTo>
                  <a:close/>
                  <a:moveTo>
                    <a:pt x="6030" y="3486"/>
                  </a:moveTo>
                  <a:lnTo>
                    <a:pt x="5754" y="3597"/>
                  </a:lnTo>
                  <a:lnTo>
                    <a:pt x="5477" y="3708"/>
                  </a:lnTo>
                  <a:lnTo>
                    <a:pt x="5311" y="3984"/>
                  </a:lnTo>
                  <a:lnTo>
                    <a:pt x="5256" y="4261"/>
                  </a:lnTo>
                  <a:lnTo>
                    <a:pt x="5256" y="7802"/>
                  </a:lnTo>
                  <a:lnTo>
                    <a:pt x="5311" y="8133"/>
                  </a:lnTo>
                  <a:lnTo>
                    <a:pt x="5477" y="8355"/>
                  </a:lnTo>
                  <a:lnTo>
                    <a:pt x="5754" y="8521"/>
                  </a:lnTo>
                  <a:lnTo>
                    <a:pt x="6030" y="8576"/>
                  </a:lnTo>
                  <a:lnTo>
                    <a:pt x="11341" y="8576"/>
                  </a:lnTo>
                  <a:lnTo>
                    <a:pt x="11618" y="8521"/>
                  </a:lnTo>
                  <a:lnTo>
                    <a:pt x="11895" y="8355"/>
                  </a:lnTo>
                  <a:lnTo>
                    <a:pt x="12061" y="8133"/>
                  </a:lnTo>
                  <a:lnTo>
                    <a:pt x="12116" y="7802"/>
                  </a:lnTo>
                  <a:lnTo>
                    <a:pt x="12116" y="4261"/>
                  </a:lnTo>
                  <a:lnTo>
                    <a:pt x="12061" y="3984"/>
                  </a:lnTo>
                  <a:lnTo>
                    <a:pt x="11895" y="3708"/>
                  </a:lnTo>
                  <a:lnTo>
                    <a:pt x="11618" y="3597"/>
                  </a:lnTo>
                  <a:lnTo>
                    <a:pt x="11341" y="3486"/>
                  </a:lnTo>
                  <a:close/>
                  <a:moveTo>
                    <a:pt x="16763" y="6806"/>
                  </a:moveTo>
                  <a:lnTo>
                    <a:pt x="16763" y="8797"/>
                  </a:lnTo>
                  <a:lnTo>
                    <a:pt x="15657" y="8797"/>
                  </a:lnTo>
                  <a:lnTo>
                    <a:pt x="15657" y="6806"/>
                  </a:lnTo>
                  <a:close/>
                  <a:moveTo>
                    <a:pt x="16763" y="10346"/>
                  </a:moveTo>
                  <a:lnTo>
                    <a:pt x="16763" y="12338"/>
                  </a:lnTo>
                  <a:lnTo>
                    <a:pt x="15657" y="12338"/>
                  </a:lnTo>
                  <a:lnTo>
                    <a:pt x="15657" y="10346"/>
                  </a:lnTo>
                  <a:close/>
                  <a:moveTo>
                    <a:pt x="16763" y="13887"/>
                  </a:moveTo>
                  <a:lnTo>
                    <a:pt x="16763" y="15879"/>
                  </a:lnTo>
                  <a:lnTo>
                    <a:pt x="15657" y="15879"/>
                  </a:lnTo>
                  <a:lnTo>
                    <a:pt x="15657" y="13887"/>
                  </a:lnTo>
                  <a:close/>
                  <a:moveTo>
                    <a:pt x="14108" y="1550"/>
                  </a:moveTo>
                  <a:lnTo>
                    <a:pt x="14108" y="18534"/>
                  </a:lnTo>
                  <a:lnTo>
                    <a:pt x="2379" y="18534"/>
                  </a:lnTo>
                  <a:lnTo>
                    <a:pt x="2379" y="17428"/>
                  </a:lnTo>
                  <a:lnTo>
                    <a:pt x="2490" y="17428"/>
                  </a:lnTo>
                  <a:lnTo>
                    <a:pt x="2822" y="17373"/>
                  </a:lnTo>
                  <a:lnTo>
                    <a:pt x="3043" y="17207"/>
                  </a:lnTo>
                  <a:lnTo>
                    <a:pt x="3209" y="16930"/>
                  </a:lnTo>
                  <a:lnTo>
                    <a:pt x="3264" y="16653"/>
                  </a:lnTo>
                  <a:lnTo>
                    <a:pt x="3209" y="16321"/>
                  </a:lnTo>
                  <a:lnTo>
                    <a:pt x="3043" y="16100"/>
                  </a:lnTo>
                  <a:lnTo>
                    <a:pt x="2822" y="15934"/>
                  </a:lnTo>
                  <a:lnTo>
                    <a:pt x="2490" y="15879"/>
                  </a:lnTo>
                  <a:lnTo>
                    <a:pt x="2379" y="15879"/>
                  </a:lnTo>
                  <a:lnTo>
                    <a:pt x="2379" y="14772"/>
                  </a:lnTo>
                  <a:lnTo>
                    <a:pt x="2490" y="14772"/>
                  </a:lnTo>
                  <a:lnTo>
                    <a:pt x="2822" y="14717"/>
                  </a:lnTo>
                  <a:lnTo>
                    <a:pt x="3043" y="14551"/>
                  </a:lnTo>
                  <a:lnTo>
                    <a:pt x="3209" y="14274"/>
                  </a:lnTo>
                  <a:lnTo>
                    <a:pt x="3264" y="13998"/>
                  </a:lnTo>
                  <a:lnTo>
                    <a:pt x="3209" y="13666"/>
                  </a:lnTo>
                  <a:lnTo>
                    <a:pt x="3043" y="13445"/>
                  </a:lnTo>
                  <a:lnTo>
                    <a:pt x="2822" y="13279"/>
                  </a:lnTo>
                  <a:lnTo>
                    <a:pt x="2490" y="13223"/>
                  </a:lnTo>
                  <a:lnTo>
                    <a:pt x="2379" y="13223"/>
                  </a:lnTo>
                  <a:lnTo>
                    <a:pt x="2379" y="12117"/>
                  </a:lnTo>
                  <a:lnTo>
                    <a:pt x="2490" y="12117"/>
                  </a:lnTo>
                  <a:lnTo>
                    <a:pt x="2822" y="12061"/>
                  </a:lnTo>
                  <a:lnTo>
                    <a:pt x="3043" y="11896"/>
                  </a:lnTo>
                  <a:lnTo>
                    <a:pt x="3209" y="11619"/>
                  </a:lnTo>
                  <a:lnTo>
                    <a:pt x="3264" y="11342"/>
                  </a:lnTo>
                  <a:lnTo>
                    <a:pt x="3209" y="11066"/>
                  </a:lnTo>
                  <a:lnTo>
                    <a:pt x="3043" y="10789"/>
                  </a:lnTo>
                  <a:lnTo>
                    <a:pt x="2822" y="10623"/>
                  </a:lnTo>
                  <a:lnTo>
                    <a:pt x="2490" y="10568"/>
                  </a:lnTo>
                  <a:lnTo>
                    <a:pt x="2379" y="10568"/>
                  </a:lnTo>
                  <a:lnTo>
                    <a:pt x="2379" y="9461"/>
                  </a:lnTo>
                  <a:lnTo>
                    <a:pt x="2490" y="9461"/>
                  </a:lnTo>
                  <a:lnTo>
                    <a:pt x="2822" y="9406"/>
                  </a:lnTo>
                  <a:lnTo>
                    <a:pt x="3043" y="9240"/>
                  </a:lnTo>
                  <a:lnTo>
                    <a:pt x="3209" y="9019"/>
                  </a:lnTo>
                  <a:lnTo>
                    <a:pt x="3264" y="8687"/>
                  </a:lnTo>
                  <a:lnTo>
                    <a:pt x="3209" y="8410"/>
                  </a:lnTo>
                  <a:lnTo>
                    <a:pt x="3043" y="8133"/>
                  </a:lnTo>
                  <a:lnTo>
                    <a:pt x="2822" y="7968"/>
                  </a:lnTo>
                  <a:lnTo>
                    <a:pt x="2490" y="7912"/>
                  </a:lnTo>
                  <a:lnTo>
                    <a:pt x="2379" y="7912"/>
                  </a:lnTo>
                  <a:lnTo>
                    <a:pt x="2379" y="6806"/>
                  </a:lnTo>
                  <a:lnTo>
                    <a:pt x="2490" y="6806"/>
                  </a:lnTo>
                  <a:lnTo>
                    <a:pt x="2822" y="6750"/>
                  </a:lnTo>
                  <a:lnTo>
                    <a:pt x="3043" y="6584"/>
                  </a:lnTo>
                  <a:lnTo>
                    <a:pt x="3209" y="6363"/>
                  </a:lnTo>
                  <a:lnTo>
                    <a:pt x="3264" y="6031"/>
                  </a:lnTo>
                  <a:lnTo>
                    <a:pt x="3209" y="5755"/>
                  </a:lnTo>
                  <a:lnTo>
                    <a:pt x="3043" y="5478"/>
                  </a:lnTo>
                  <a:lnTo>
                    <a:pt x="2822" y="5312"/>
                  </a:lnTo>
                  <a:lnTo>
                    <a:pt x="2490" y="5257"/>
                  </a:lnTo>
                  <a:lnTo>
                    <a:pt x="2379" y="5257"/>
                  </a:lnTo>
                  <a:lnTo>
                    <a:pt x="2379" y="4150"/>
                  </a:lnTo>
                  <a:lnTo>
                    <a:pt x="2490" y="4150"/>
                  </a:lnTo>
                  <a:lnTo>
                    <a:pt x="2822" y="4095"/>
                  </a:lnTo>
                  <a:lnTo>
                    <a:pt x="3043" y="3929"/>
                  </a:lnTo>
                  <a:lnTo>
                    <a:pt x="3209" y="3708"/>
                  </a:lnTo>
                  <a:lnTo>
                    <a:pt x="3264" y="3376"/>
                  </a:lnTo>
                  <a:lnTo>
                    <a:pt x="3209" y="3099"/>
                  </a:lnTo>
                  <a:lnTo>
                    <a:pt x="3043" y="2878"/>
                  </a:lnTo>
                  <a:lnTo>
                    <a:pt x="2822" y="2712"/>
                  </a:lnTo>
                  <a:lnTo>
                    <a:pt x="2490" y="2601"/>
                  </a:lnTo>
                  <a:lnTo>
                    <a:pt x="2379" y="2601"/>
                  </a:lnTo>
                  <a:lnTo>
                    <a:pt x="2379" y="1550"/>
                  </a:lnTo>
                  <a:close/>
                  <a:moveTo>
                    <a:pt x="1604" y="1"/>
                  </a:moveTo>
                  <a:lnTo>
                    <a:pt x="1328" y="56"/>
                  </a:lnTo>
                  <a:lnTo>
                    <a:pt x="1106" y="222"/>
                  </a:lnTo>
                  <a:lnTo>
                    <a:pt x="941" y="443"/>
                  </a:lnTo>
                  <a:lnTo>
                    <a:pt x="830" y="775"/>
                  </a:lnTo>
                  <a:lnTo>
                    <a:pt x="830" y="2601"/>
                  </a:lnTo>
                  <a:lnTo>
                    <a:pt x="719" y="2601"/>
                  </a:lnTo>
                  <a:lnTo>
                    <a:pt x="443" y="2712"/>
                  </a:lnTo>
                  <a:lnTo>
                    <a:pt x="221" y="2878"/>
                  </a:lnTo>
                  <a:lnTo>
                    <a:pt x="55" y="3099"/>
                  </a:lnTo>
                  <a:lnTo>
                    <a:pt x="0" y="3376"/>
                  </a:lnTo>
                  <a:lnTo>
                    <a:pt x="55" y="3708"/>
                  </a:lnTo>
                  <a:lnTo>
                    <a:pt x="221" y="3929"/>
                  </a:lnTo>
                  <a:lnTo>
                    <a:pt x="443" y="4095"/>
                  </a:lnTo>
                  <a:lnTo>
                    <a:pt x="719" y="4150"/>
                  </a:lnTo>
                  <a:lnTo>
                    <a:pt x="830" y="4150"/>
                  </a:lnTo>
                  <a:lnTo>
                    <a:pt x="830" y="5257"/>
                  </a:lnTo>
                  <a:lnTo>
                    <a:pt x="719" y="5257"/>
                  </a:lnTo>
                  <a:lnTo>
                    <a:pt x="443" y="5312"/>
                  </a:lnTo>
                  <a:lnTo>
                    <a:pt x="221" y="5478"/>
                  </a:lnTo>
                  <a:lnTo>
                    <a:pt x="55" y="5755"/>
                  </a:lnTo>
                  <a:lnTo>
                    <a:pt x="0" y="6031"/>
                  </a:lnTo>
                  <a:lnTo>
                    <a:pt x="55" y="6363"/>
                  </a:lnTo>
                  <a:lnTo>
                    <a:pt x="221" y="6584"/>
                  </a:lnTo>
                  <a:lnTo>
                    <a:pt x="443" y="6750"/>
                  </a:lnTo>
                  <a:lnTo>
                    <a:pt x="719" y="6806"/>
                  </a:lnTo>
                  <a:lnTo>
                    <a:pt x="830" y="6806"/>
                  </a:lnTo>
                  <a:lnTo>
                    <a:pt x="830" y="7912"/>
                  </a:lnTo>
                  <a:lnTo>
                    <a:pt x="719" y="7912"/>
                  </a:lnTo>
                  <a:lnTo>
                    <a:pt x="443" y="7968"/>
                  </a:lnTo>
                  <a:lnTo>
                    <a:pt x="221" y="8133"/>
                  </a:lnTo>
                  <a:lnTo>
                    <a:pt x="55" y="8410"/>
                  </a:lnTo>
                  <a:lnTo>
                    <a:pt x="0" y="8687"/>
                  </a:lnTo>
                  <a:lnTo>
                    <a:pt x="55" y="9019"/>
                  </a:lnTo>
                  <a:lnTo>
                    <a:pt x="221" y="9240"/>
                  </a:lnTo>
                  <a:lnTo>
                    <a:pt x="443" y="9406"/>
                  </a:lnTo>
                  <a:lnTo>
                    <a:pt x="719" y="9461"/>
                  </a:lnTo>
                  <a:lnTo>
                    <a:pt x="830" y="9461"/>
                  </a:lnTo>
                  <a:lnTo>
                    <a:pt x="830" y="10568"/>
                  </a:lnTo>
                  <a:lnTo>
                    <a:pt x="719" y="10568"/>
                  </a:lnTo>
                  <a:lnTo>
                    <a:pt x="443" y="10623"/>
                  </a:lnTo>
                  <a:lnTo>
                    <a:pt x="221" y="10789"/>
                  </a:lnTo>
                  <a:lnTo>
                    <a:pt x="55" y="11066"/>
                  </a:lnTo>
                  <a:lnTo>
                    <a:pt x="0" y="11342"/>
                  </a:lnTo>
                  <a:lnTo>
                    <a:pt x="55" y="11619"/>
                  </a:lnTo>
                  <a:lnTo>
                    <a:pt x="221" y="11896"/>
                  </a:lnTo>
                  <a:lnTo>
                    <a:pt x="443" y="12061"/>
                  </a:lnTo>
                  <a:lnTo>
                    <a:pt x="719" y="12117"/>
                  </a:lnTo>
                  <a:lnTo>
                    <a:pt x="830" y="12117"/>
                  </a:lnTo>
                  <a:lnTo>
                    <a:pt x="830" y="13223"/>
                  </a:lnTo>
                  <a:lnTo>
                    <a:pt x="719" y="13223"/>
                  </a:lnTo>
                  <a:lnTo>
                    <a:pt x="443" y="13279"/>
                  </a:lnTo>
                  <a:lnTo>
                    <a:pt x="221" y="13445"/>
                  </a:lnTo>
                  <a:lnTo>
                    <a:pt x="55" y="13666"/>
                  </a:lnTo>
                  <a:lnTo>
                    <a:pt x="0" y="13998"/>
                  </a:lnTo>
                  <a:lnTo>
                    <a:pt x="55" y="14274"/>
                  </a:lnTo>
                  <a:lnTo>
                    <a:pt x="221" y="14551"/>
                  </a:lnTo>
                  <a:lnTo>
                    <a:pt x="443" y="14717"/>
                  </a:lnTo>
                  <a:lnTo>
                    <a:pt x="719" y="14772"/>
                  </a:lnTo>
                  <a:lnTo>
                    <a:pt x="830" y="14772"/>
                  </a:lnTo>
                  <a:lnTo>
                    <a:pt x="830" y="15879"/>
                  </a:lnTo>
                  <a:lnTo>
                    <a:pt x="719" y="15879"/>
                  </a:lnTo>
                  <a:lnTo>
                    <a:pt x="443" y="15934"/>
                  </a:lnTo>
                  <a:lnTo>
                    <a:pt x="221" y="16100"/>
                  </a:lnTo>
                  <a:lnTo>
                    <a:pt x="55" y="16321"/>
                  </a:lnTo>
                  <a:lnTo>
                    <a:pt x="0" y="16653"/>
                  </a:lnTo>
                  <a:lnTo>
                    <a:pt x="55" y="16930"/>
                  </a:lnTo>
                  <a:lnTo>
                    <a:pt x="221" y="17207"/>
                  </a:lnTo>
                  <a:lnTo>
                    <a:pt x="443" y="17373"/>
                  </a:lnTo>
                  <a:lnTo>
                    <a:pt x="719" y="17428"/>
                  </a:lnTo>
                  <a:lnTo>
                    <a:pt x="830" y="17428"/>
                  </a:lnTo>
                  <a:lnTo>
                    <a:pt x="830" y="19309"/>
                  </a:lnTo>
                  <a:lnTo>
                    <a:pt x="941" y="19586"/>
                  </a:lnTo>
                  <a:lnTo>
                    <a:pt x="1106" y="19807"/>
                  </a:lnTo>
                  <a:lnTo>
                    <a:pt x="1328" y="19973"/>
                  </a:lnTo>
                  <a:lnTo>
                    <a:pt x="1604" y="20083"/>
                  </a:lnTo>
                  <a:lnTo>
                    <a:pt x="14882" y="20083"/>
                  </a:lnTo>
                  <a:lnTo>
                    <a:pt x="15159" y="19973"/>
                  </a:lnTo>
                  <a:lnTo>
                    <a:pt x="15435" y="19807"/>
                  </a:lnTo>
                  <a:lnTo>
                    <a:pt x="15601" y="19586"/>
                  </a:lnTo>
                  <a:lnTo>
                    <a:pt x="15657" y="19309"/>
                  </a:lnTo>
                  <a:lnTo>
                    <a:pt x="15657" y="17428"/>
                  </a:lnTo>
                  <a:lnTo>
                    <a:pt x="17538" y="17428"/>
                  </a:lnTo>
                  <a:lnTo>
                    <a:pt x="17814" y="17373"/>
                  </a:lnTo>
                  <a:lnTo>
                    <a:pt x="18036" y="17207"/>
                  </a:lnTo>
                  <a:lnTo>
                    <a:pt x="18202" y="16930"/>
                  </a:lnTo>
                  <a:lnTo>
                    <a:pt x="18312" y="16653"/>
                  </a:lnTo>
                  <a:lnTo>
                    <a:pt x="18312" y="2490"/>
                  </a:lnTo>
                  <a:lnTo>
                    <a:pt x="18202" y="2214"/>
                  </a:lnTo>
                  <a:lnTo>
                    <a:pt x="18036" y="1993"/>
                  </a:lnTo>
                  <a:lnTo>
                    <a:pt x="17814" y="1827"/>
                  </a:lnTo>
                  <a:lnTo>
                    <a:pt x="17538" y="1716"/>
                  </a:lnTo>
                  <a:lnTo>
                    <a:pt x="15657" y="1716"/>
                  </a:lnTo>
                  <a:lnTo>
                    <a:pt x="15657" y="775"/>
                  </a:lnTo>
                  <a:lnTo>
                    <a:pt x="15601" y="443"/>
                  </a:lnTo>
                  <a:lnTo>
                    <a:pt x="15435" y="222"/>
                  </a:lnTo>
                  <a:lnTo>
                    <a:pt x="15159" y="56"/>
                  </a:lnTo>
                  <a:lnTo>
                    <a:pt x="14882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"/>
            <p:cNvSpPr/>
            <p:nvPr/>
          </p:nvSpPr>
          <p:spPr>
            <a:xfrm rot="3979180">
              <a:off x="6697263" y="4971730"/>
              <a:ext cx="194414" cy="256828"/>
            </a:xfrm>
            <a:custGeom>
              <a:avLst/>
              <a:gdLst/>
              <a:ahLst/>
              <a:cxnLst/>
              <a:rect l="l" t="t" r="r" b="b"/>
              <a:pathLst>
                <a:path w="16543" h="21854" extrusionOk="0">
                  <a:moveTo>
                    <a:pt x="11232" y="2601"/>
                  </a:moveTo>
                  <a:lnTo>
                    <a:pt x="13887" y="5256"/>
                  </a:lnTo>
                  <a:lnTo>
                    <a:pt x="11232" y="5256"/>
                  </a:lnTo>
                  <a:lnTo>
                    <a:pt x="11232" y="2601"/>
                  </a:lnTo>
                  <a:close/>
                  <a:moveTo>
                    <a:pt x="9683" y="1550"/>
                  </a:moveTo>
                  <a:lnTo>
                    <a:pt x="9683" y="6031"/>
                  </a:lnTo>
                  <a:lnTo>
                    <a:pt x="9738" y="6363"/>
                  </a:lnTo>
                  <a:lnTo>
                    <a:pt x="9904" y="6584"/>
                  </a:lnTo>
                  <a:lnTo>
                    <a:pt x="10181" y="6750"/>
                  </a:lnTo>
                  <a:lnTo>
                    <a:pt x="10457" y="6805"/>
                  </a:lnTo>
                  <a:lnTo>
                    <a:pt x="14994" y="6805"/>
                  </a:lnTo>
                  <a:lnTo>
                    <a:pt x="14994" y="20304"/>
                  </a:lnTo>
                  <a:lnTo>
                    <a:pt x="1550" y="20304"/>
                  </a:lnTo>
                  <a:lnTo>
                    <a:pt x="1550" y="1550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56"/>
                  </a:lnTo>
                  <a:lnTo>
                    <a:pt x="222" y="21577"/>
                  </a:lnTo>
                  <a:lnTo>
                    <a:pt x="443" y="21743"/>
                  </a:lnTo>
                  <a:lnTo>
                    <a:pt x="775" y="21853"/>
                  </a:lnTo>
                  <a:lnTo>
                    <a:pt x="15768" y="21853"/>
                  </a:lnTo>
                  <a:lnTo>
                    <a:pt x="16045" y="21743"/>
                  </a:lnTo>
                  <a:lnTo>
                    <a:pt x="16322" y="21577"/>
                  </a:lnTo>
                  <a:lnTo>
                    <a:pt x="16488" y="21356"/>
                  </a:lnTo>
                  <a:lnTo>
                    <a:pt x="16543" y="21079"/>
                  </a:lnTo>
                  <a:lnTo>
                    <a:pt x="16543" y="6031"/>
                  </a:lnTo>
                  <a:lnTo>
                    <a:pt x="16488" y="5754"/>
                  </a:lnTo>
                  <a:lnTo>
                    <a:pt x="16322" y="5533"/>
                  </a:lnTo>
                  <a:lnTo>
                    <a:pt x="16322" y="5478"/>
                  </a:lnTo>
                  <a:lnTo>
                    <a:pt x="11010" y="222"/>
                  </a:lnTo>
                  <a:lnTo>
                    <a:pt x="10789" y="56"/>
                  </a:lnTo>
                  <a:lnTo>
                    <a:pt x="10457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8330018" y="5007315"/>
              <a:ext cx="256839" cy="195080"/>
            </a:xfrm>
            <a:custGeom>
              <a:avLst/>
              <a:gdLst/>
              <a:ahLst/>
              <a:cxnLst/>
              <a:rect l="l" t="t" r="r" b="b"/>
              <a:pathLst>
                <a:path w="21854" h="16599" extrusionOk="0">
                  <a:moveTo>
                    <a:pt x="16542" y="2656"/>
                  </a:moveTo>
                  <a:lnTo>
                    <a:pt x="19198" y="5312"/>
                  </a:lnTo>
                  <a:lnTo>
                    <a:pt x="16542" y="5312"/>
                  </a:lnTo>
                  <a:lnTo>
                    <a:pt x="16542" y="2656"/>
                  </a:lnTo>
                  <a:close/>
                  <a:moveTo>
                    <a:pt x="14993" y="1550"/>
                  </a:moveTo>
                  <a:lnTo>
                    <a:pt x="14993" y="6087"/>
                  </a:lnTo>
                  <a:lnTo>
                    <a:pt x="15048" y="6418"/>
                  </a:lnTo>
                  <a:lnTo>
                    <a:pt x="15214" y="6640"/>
                  </a:lnTo>
                  <a:lnTo>
                    <a:pt x="15436" y="6806"/>
                  </a:lnTo>
                  <a:lnTo>
                    <a:pt x="15768" y="6861"/>
                  </a:lnTo>
                  <a:lnTo>
                    <a:pt x="20304" y="6861"/>
                  </a:lnTo>
                  <a:lnTo>
                    <a:pt x="20304" y="15049"/>
                  </a:lnTo>
                  <a:lnTo>
                    <a:pt x="1549" y="15049"/>
                  </a:lnTo>
                  <a:lnTo>
                    <a:pt x="1549" y="1550"/>
                  </a:lnTo>
                  <a:close/>
                  <a:moveTo>
                    <a:pt x="775" y="1"/>
                  </a:moveTo>
                  <a:lnTo>
                    <a:pt x="443" y="112"/>
                  </a:lnTo>
                  <a:lnTo>
                    <a:pt x="221" y="278"/>
                  </a:lnTo>
                  <a:lnTo>
                    <a:pt x="55" y="499"/>
                  </a:lnTo>
                  <a:lnTo>
                    <a:pt x="0" y="775"/>
                  </a:lnTo>
                  <a:lnTo>
                    <a:pt x="0" y="15824"/>
                  </a:lnTo>
                  <a:lnTo>
                    <a:pt x="55" y="16100"/>
                  </a:lnTo>
                  <a:lnTo>
                    <a:pt x="221" y="16377"/>
                  </a:lnTo>
                  <a:lnTo>
                    <a:pt x="443" y="16543"/>
                  </a:lnTo>
                  <a:lnTo>
                    <a:pt x="775" y="16598"/>
                  </a:lnTo>
                  <a:lnTo>
                    <a:pt x="21079" y="16598"/>
                  </a:lnTo>
                  <a:lnTo>
                    <a:pt x="21355" y="16543"/>
                  </a:lnTo>
                  <a:lnTo>
                    <a:pt x="21577" y="16377"/>
                  </a:lnTo>
                  <a:lnTo>
                    <a:pt x="21743" y="16100"/>
                  </a:lnTo>
                  <a:lnTo>
                    <a:pt x="21853" y="15824"/>
                  </a:lnTo>
                  <a:lnTo>
                    <a:pt x="21853" y="6087"/>
                  </a:lnTo>
                  <a:lnTo>
                    <a:pt x="21743" y="5810"/>
                  </a:lnTo>
                  <a:lnTo>
                    <a:pt x="21632" y="5589"/>
                  </a:lnTo>
                  <a:lnTo>
                    <a:pt x="21577" y="5533"/>
                  </a:lnTo>
                  <a:lnTo>
                    <a:pt x="16321" y="278"/>
                  </a:lnTo>
                  <a:lnTo>
                    <a:pt x="16265" y="222"/>
                  </a:lnTo>
                  <a:lnTo>
                    <a:pt x="16044" y="112"/>
                  </a:lnTo>
                  <a:lnTo>
                    <a:pt x="1576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 rot="2419421">
              <a:off x="7180708" y="5046918"/>
              <a:ext cx="256836" cy="194419"/>
            </a:xfrm>
            <a:custGeom>
              <a:avLst/>
              <a:gdLst/>
              <a:ahLst/>
              <a:cxnLst/>
              <a:rect l="l" t="t" r="r" b="b"/>
              <a:pathLst>
                <a:path w="21854" h="16543" extrusionOk="0">
                  <a:moveTo>
                    <a:pt x="16543" y="2600"/>
                  </a:moveTo>
                  <a:lnTo>
                    <a:pt x="19198" y="5256"/>
                  </a:lnTo>
                  <a:lnTo>
                    <a:pt x="16543" y="5256"/>
                  </a:lnTo>
                  <a:lnTo>
                    <a:pt x="16543" y="2600"/>
                  </a:lnTo>
                  <a:close/>
                  <a:moveTo>
                    <a:pt x="5201" y="4371"/>
                  </a:moveTo>
                  <a:lnTo>
                    <a:pt x="4869" y="4481"/>
                  </a:lnTo>
                  <a:lnTo>
                    <a:pt x="4648" y="4647"/>
                  </a:lnTo>
                  <a:lnTo>
                    <a:pt x="4482" y="4869"/>
                  </a:lnTo>
                  <a:lnTo>
                    <a:pt x="4427" y="5145"/>
                  </a:lnTo>
                  <a:lnTo>
                    <a:pt x="4482" y="5477"/>
                  </a:lnTo>
                  <a:lnTo>
                    <a:pt x="4648" y="5699"/>
                  </a:lnTo>
                  <a:lnTo>
                    <a:pt x="4869" y="5865"/>
                  </a:lnTo>
                  <a:lnTo>
                    <a:pt x="5201" y="5920"/>
                  </a:lnTo>
                  <a:lnTo>
                    <a:pt x="11342" y="5920"/>
                  </a:lnTo>
                  <a:lnTo>
                    <a:pt x="11674" y="5865"/>
                  </a:lnTo>
                  <a:lnTo>
                    <a:pt x="11895" y="5699"/>
                  </a:lnTo>
                  <a:lnTo>
                    <a:pt x="12061" y="5477"/>
                  </a:lnTo>
                  <a:lnTo>
                    <a:pt x="12117" y="5145"/>
                  </a:lnTo>
                  <a:lnTo>
                    <a:pt x="12061" y="4869"/>
                  </a:lnTo>
                  <a:lnTo>
                    <a:pt x="11895" y="4647"/>
                  </a:lnTo>
                  <a:lnTo>
                    <a:pt x="11674" y="4481"/>
                  </a:lnTo>
                  <a:lnTo>
                    <a:pt x="11342" y="4371"/>
                  </a:lnTo>
                  <a:close/>
                  <a:moveTo>
                    <a:pt x="5201" y="7912"/>
                  </a:moveTo>
                  <a:lnTo>
                    <a:pt x="4869" y="7967"/>
                  </a:lnTo>
                  <a:lnTo>
                    <a:pt x="4648" y="8133"/>
                  </a:lnTo>
                  <a:lnTo>
                    <a:pt x="4482" y="8409"/>
                  </a:lnTo>
                  <a:lnTo>
                    <a:pt x="4427" y="8686"/>
                  </a:lnTo>
                  <a:lnTo>
                    <a:pt x="4482" y="9018"/>
                  </a:lnTo>
                  <a:lnTo>
                    <a:pt x="4648" y="9239"/>
                  </a:lnTo>
                  <a:lnTo>
                    <a:pt x="4869" y="9405"/>
                  </a:lnTo>
                  <a:lnTo>
                    <a:pt x="5201" y="9461"/>
                  </a:lnTo>
                  <a:lnTo>
                    <a:pt x="11342" y="9461"/>
                  </a:lnTo>
                  <a:lnTo>
                    <a:pt x="11674" y="9405"/>
                  </a:lnTo>
                  <a:lnTo>
                    <a:pt x="11895" y="9239"/>
                  </a:lnTo>
                  <a:lnTo>
                    <a:pt x="12061" y="9018"/>
                  </a:lnTo>
                  <a:lnTo>
                    <a:pt x="12117" y="8686"/>
                  </a:lnTo>
                  <a:lnTo>
                    <a:pt x="12061" y="8409"/>
                  </a:lnTo>
                  <a:lnTo>
                    <a:pt x="11895" y="8133"/>
                  </a:lnTo>
                  <a:lnTo>
                    <a:pt x="11674" y="7967"/>
                  </a:lnTo>
                  <a:lnTo>
                    <a:pt x="11342" y="7912"/>
                  </a:lnTo>
                  <a:close/>
                  <a:moveTo>
                    <a:pt x="5201" y="11452"/>
                  </a:moveTo>
                  <a:lnTo>
                    <a:pt x="4869" y="11508"/>
                  </a:lnTo>
                  <a:lnTo>
                    <a:pt x="4648" y="11674"/>
                  </a:lnTo>
                  <a:lnTo>
                    <a:pt x="4482" y="11950"/>
                  </a:lnTo>
                  <a:lnTo>
                    <a:pt x="4427" y="12227"/>
                  </a:lnTo>
                  <a:lnTo>
                    <a:pt x="4482" y="12559"/>
                  </a:lnTo>
                  <a:lnTo>
                    <a:pt x="4648" y="12780"/>
                  </a:lnTo>
                  <a:lnTo>
                    <a:pt x="4869" y="12946"/>
                  </a:lnTo>
                  <a:lnTo>
                    <a:pt x="5201" y="13001"/>
                  </a:lnTo>
                  <a:lnTo>
                    <a:pt x="16653" y="13001"/>
                  </a:lnTo>
                  <a:lnTo>
                    <a:pt x="16930" y="12946"/>
                  </a:lnTo>
                  <a:lnTo>
                    <a:pt x="17207" y="12780"/>
                  </a:lnTo>
                  <a:lnTo>
                    <a:pt x="17373" y="12559"/>
                  </a:lnTo>
                  <a:lnTo>
                    <a:pt x="17428" y="12227"/>
                  </a:lnTo>
                  <a:lnTo>
                    <a:pt x="17373" y="11950"/>
                  </a:lnTo>
                  <a:lnTo>
                    <a:pt x="17207" y="11674"/>
                  </a:lnTo>
                  <a:lnTo>
                    <a:pt x="16930" y="11508"/>
                  </a:lnTo>
                  <a:lnTo>
                    <a:pt x="16653" y="11452"/>
                  </a:lnTo>
                  <a:close/>
                  <a:moveTo>
                    <a:pt x="14994" y="1549"/>
                  </a:moveTo>
                  <a:lnTo>
                    <a:pt x="14994" y="6031"/>
                  </a:lnTo>
                  <a:lnTo>
                    <a:pt x="15049" y="6362"/>
                  </a:lnTo>
                  <a:lnTo>
                    <a:pt x="15215" y="6584"/>
                  </a:lnTo>
                  <a:lnTo>
                    <a:pt x="15491" y="6750"/>
                  </a:lnTo>
                  <a:lnTo>
                    <a:pt x="15768" y="6805"/>
                  </a:lnTo>
                  <a:lnTo>
                    <a:pt x="20305" y="6805"/>
                  </a:lnTo>
                  <a:lnTo>
                    <a:pt x="20305" y="14993"/>
                  </a:lnTo>
                  <a:lnTo>
                    <a:pt x="1550" y="14993"/>
                  </a:lnTo>
                  <a:lnTo>
                    <a:pt x="1550" y="1549"/>
                  </a:lnTo>
                  <a:close/>
                  <a:moveTo>
                    <a:pt x="775" y="0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43"/>
                  </a:lnTo>
                  <a:lnTo>
                    <a:pt x="1" y="775"/>
                  </a:lnTo>
                  <a:lnTo>
                    <a:pt x="1" y="15768"/>
                  </a:lnTo>
                  <a:lnTo>
                    <a:pt x="56" y="16044"/>
                  </a:lnTo>
                  <a:lnTo>
                    <a:pt x="222" y="16321"/>
                  </a:lnTo>
                  <a:lnTo>
                    <a:pt x="443" y="16487"/>
                  </a:lnTo>
                  <a:lnTo>
                    <a:pt x="775" y="16542"/>
                  </a:lnTo>
                  <a:lnTo>
                    <a:pt x="21079" y="16542"/>
                  </a:lnTo>
                  <a:lnTo>
                    <a:pt x="21356" y="16487"/>
                  </a:lnTo>
                  <a:lnTo>
                    <a:pt x="21632" y="16321"/>
                  </a:lnTo>
                  <a:lnTo>
                    <a:pt x="21798" y="16044"/>
                  </a:lnTo>
                  <a:lnTo>
                    <a:pt x="21854" y="15768"/>
                  </a:lnTo>
                  <a:lnTo>
                    <a:pt x="21854" y="6031"/>
                  </a:lnTo>
                  <a:lnTo>
                    <a:pt x="21798" y="5754"/>
                  </a:lnTo>
                  <a:lnTo>
                    <a:pt x="21632" y="5533"/>
                  </a:lnTo>
                  <a:lnTo>
                    <a:pt x="16321" y="222"/>
                  </a:lnTo>
                  <a:lnTo>
                    <a:pt x="16045" y="56"/>
                  </a:lnTo>
                  <a:lnTo>
                    <a:pt x="15768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 rot="-4139587">
              <a:off x="5167220" y="4895748"/>
              <a:ext cx="215196" cy="256806"/>
            </a:xfrm>
            <a:custGeom>
              <a:avLst/>
              <a:gdLst/>
              <a:ahLst/>
              <a:cxnLst/>
              <a:rect l="l" t="t" r="r" b="b"/>
              <a:pathLst>
                <a:path w="18313" h="21854" extrusionOk="0">
                  <a:moveTo>
                    <a:pt x="4260" y="7082"/>
                  </a:moveTo>
                  <a:lnTo>
                    <a:pt x="3984" y="7137"/>
                  </a:lnTo>
                  <a:lnTo>
                    <a:pt x="3762" y="7303"/>
                  </a:lnTo>
                  <a:lnTo>
                    <a:pt x="3596" y="7525"/>
                  </a:lnTo>
                  <a:lnTo>
                    <a:pt x="3486" y="7857"/>
                  </a:lnTo>
                  <a:lnTo>
                    <a:pt x="3596" y="8133"/>
                  </a:lnTo>
                  <a:lnTo>
                    <a:pt x="3762" y="8355"/>
                  </a:lnTo>
                  <a:lnTo>
                    <a:pt x="3984" y="8521"/>
                  </a:lnTo>
                  <a:lnTo>
                    <a:pt x="4260" y="8631"/>
                  </a:lnTo>
                  <a:lnTo>
                    <a:pt x="13997" y="8631"/>
                  </a:lnTo>
                  <a:lnTo>
                    <a:pt x="14274" y="8521"/>
                  </a:lnTo>
                  <a:lnTo>
                    <a:pt x="14551" y="8355"/>
                  </a:lnTo>
                  <a:lnTo>
                    <a:pt x="14717" y="8133"/>
                  </a:lnTo>
                  <a:lnTo>
                    <a:pt x="14772" y="7857"/>
                  </a:lnTo>
                  <a:lnTo>
                    <a:pt x="14717" y="7525"/>
                  </a:lnTo>
                  <a:lnTo>
                    <a:pt x="14551" y="7303"/>
                  </a:lnTo>
                  <a:lnTo>
                    <a:pt x="14274" y="7137"/>
                  </a:lnTo>
                  <a:lnTo>
                    <a:pt x="13997" y="7082"/>
                  </a:lnTo>
                  <a:close/>
                  <a:moveTo>
                    <a:pt x="4260" y="10567"/>
                  </a:moveTo>
                  <a:lnTo>
                    <a:pt x="3984" y="10678"/>
                  </a:lnTo>
                  <a:lnTo>
                    <a:pt x="3762" y="10844"/>
                  </a:lnTo>
                  <a:lnTo>
                    <a:pt x="3596" y="11065"/>
                  </a:lnTo>
                  <a:lnTo>
                    <a:pt x="3486" y="11342"/>
                  </a:lnTo>
                  <a:lnTo>
                    <a:pt x="3596" y="11674"/>
                  </a:lnTo>
                  <a:lnTo>
                    <a:pt x="3762" y="11895"/>
                  </a:lnTo>
                  <a:lnTo>
                    <a:pt x="3984" y="12061"/>
                  </a:lnTo>
                  <a:lnTo>
                    <a:pt x="4260" y="12117"/>
                  </a:lnTo>
                  <a:lnTo>
                    <a:pt x="13997" y="12117"/>
                  </a:lnTo>
                  <a:lnTo>
                    <a:pt x="14274" y="12061"/>
                  </a:lnTo>
                  <a:lnTo>
                    <a:pt x="14551" y="11895"/>
                  </a:lnTo>
                  <a:lnTo>
                    <a:pt x="14717" y="11674"/>
                  </a:lnTo>
                  <a:lnTo>
                    <a:pt x="14772" y="11342"/>
                  </a:lnTo>
                  <a:lnTo>
                    <a:pt x="14717" y="11065"/>
                  </a:lnTo>
                  <a:lnTo>
                    <a:pt x="14551" y="10844"/>
                  </a:lnTo>
                  <a:lnTo>
                    <a:pt x="14274" y="10678"/>
                  </a:lnTo>
                  <a:lnTo>
                    <a:pt x="13997" y="10567"/>
                  </a:lnTo>
                  <a:close/>
                  <a:moveTo>
                    <a:pt x="4260" y="14108"/>
                  </a:moveTo>
                  <a:lnTo>
                    <a:pt x="3984" y="14164"/>
                  </a:lnTo>
                  <a:lnTo>
                    <a:pt x="3762" y="14330"/>
                  </a:lnTo>
                  <a:lnTo>
                    <a:pt x="3596" y="14606"/>
                  </a:lnTo>
                  <a:lnTo>
                    <a:pt x="3486" y="14883"/>
                  </a:lnTo>
                  <a:lnTo>
                    <a:pt x="3596" y="15215"/>
                  </a:lnTo>
                  <a:lnTo>
                    <a:pt x="3762" y="15436"/>
                  </a:lnTo>
                  <a:lnTo>
                    <a:pt x="3984" y="15602"/>
                  </a:lnTo>
                  <a:lnTo>
                    <a:pt x="4260" y="15657"/>
                  </a:lnTo>
                  <a:lnTo>
                    <a:pt x="13997" y="15657"/>
                  </a:lnTo>
                  <a:lnTo>
                    <a:pt x="14274" y="15602"/>
                  </a:lnTo>
                  <a:lnTo>
                    <a:pt x="14551" y="15436"/>
                  </a:lnTo>
                  <a:lnTo>
                    <a:pt x="14717" y="15215"/>
                  </a:lnTo>
                  <a:lnTo>
                    <a:pt x="14772" y="14883"/>
                  </a:lnTo>
                  <a:lnTo>
                    <a:pt x="14717" y="14606"/>
                  </a:lnTo>
                  <a:lnTo>
                    <a:pt x="14551" y="14330"/>
                  </a:lnTo>
                  <a:lnTo>
                    <a:pt x="14274" y="14164"/>
                  </a:lnTo>
                  <a:lnTo>
                    <a:pt x="13997" y="14108"/>
                  </a:lnTo>
                  <a:close/>
                  <a:moveTo>
                    <a:pt x="16764" y="1550"/>
                  </a:moveTo>
                  <a:lnTo>
                    <a:pt x="16764" y="20305"/>
                  </a:lnTo>
                  <a:lnTo>
                    <a:pt x="1549" y="20305"/>
                  </a:lnTo>
                  <a:lnTo>
                    <a:pt x="1549" y="1550"/>
                  </a:lnTo>
                  <a:lnTo>
                    <a:pt x="3430" y="1550"/>
                  </a:lnTo>
                  <a:lnTo>
                    <a:pt x="3430" y="1660"/>
                  </a:lnTo>
                  <a:lnTo>
                    <a:pt x="3430" y="2988"/>
                  </a:lnTo>
                  <a:lnTo>
                    <a:pt x="2988" y="2988"/>
                  </a:lnTo>
                  <a:lnTo>
                    <a:pt x="2988" y="4758"/>
                  </a:lnTo>
                  <a:lnTo>
                    <a:pt x="4703" y="4758"/>
                  </a:lnTo>
                  <a:lnTo>
                    <a:pt x="4703" y="2988"/>
                  </a:lnTo>
                  <a:lnTo>
                    <a:pt x="4260" y="2988"/>
                  </a:lnTo>
                  <a:lnTo>
                    <a:pt x="4260" y="1660"/>
                  </a:lnTo>
                  <a:lnTo>
                    <a:pt x="4260" y="1550"/>
                  </a:lnTo>
                  <a:lnTo>
                    <a:pt x="6971" y="1550"/>
                  </a:lnTo>
                  <a:lnTo>
                    <a:pt x="6916" y="1660"/>
                  </a:lnTo>
                  <a:lnTo>
                    <a:pt x="6916" y="2988"/>
                  </a:lnTo>
                  <a:lnTo>
                    <a:pt x="6473" y="2988"/>
                  </a:lnTo>
                  <a:lnTo>
                    <a:pt x="6473" y="4758"/>
                  </a:lnTo>
                  <a:lnTo>
                    <a:pt x="8244" y="4758"/>
                  </a:lnTo>
                  <a:lnTo>
                    <a:pt x="8244" y="2988"/>
                  </a:lnTo>
                  <a:lnTo>
                    <a:pt x="7801" y="2988"/>
                  </a:lnTo>
                  <a:lnTo>
                    <a:pt x="7801" y="1660"/>
                  </a:lnTo>
                  <a:lnTo>
                    <a:pt x="7801" y="1550"/>
                  </a:lnTo>
                  <a:lnTo>
                    <a:pt x="10512" y="1550"/>
                  </a:lnTo>
                  <a:lnTo>
                    <a:pt x="10457" y="1660"/>
                  </a:lnTo>
                  <a:lnTo>
                    <a:pt x="10457" y="2988"/>
                  </a:lnTo>
                  <a:lnTo>
                    <a:pt x="10014" y="2988"/>
                  </a:lnTo>
                  <a:lnTo>
                    <a:pt x="10014" y="4758"/>
                  </a:lnTo>
                  <a:lnTo>
                    <a:pt x="11784" y="4758"/>
                  </a:lnTo>
                  <a:lnTo>
                    <a:pt x="11784" y="2988"/>
                  </a:lnTo>
                  <a:lnTo>
                    <a:pt x="11342" y="2988"/>
                  </a:lnTo>
                  <a:lnTo>
                    <a:pt x="11342" y="1660"/>
                  </a:lnTo>
                  <a:lnTo>
                    <a:pt x="11342" y="1550"/>
                  </a:lnTo>
                  <a:lnTo>
                    <a:pt x="13997" y="1550"/>
                  </a:lnTo>
                  <a:lnTo>
                    <a:pt x="13997" y="1660"/>
                  </a:lnTo>
                  <a:lnTo>
                    <a:pt x="13997" y="2988"/>
                  </a:lnTo>
                  <a:lnTo>
                    <a:pt x="13555" y="2988"/>
                  </a:lnTo>
                  <a:lnTo>
                    <a:pt x="13555" y="4758"/>
                  </a:lnTo>
                  <a:lnTo>
                    <a:pt x="15325" y="4758"/>
                  </a:lnTo>
                  <a:lnTo>
                    <a:pt x="15325" y="2988"/>
                  </a:lnTo>
                  <a:lnTo>
                    <a:pt x="14883" y="2988"/>
                  </a:lnTo>
                  <a:lnTo>
                    <a:pt x="14883" y="1660"/>
                  </a:lnTo>
                  <a:lnTo>
                    <a:pt x="14883" y="1550"/>
                  </a:lnTo>
                  <a:close/>
                  <a:moveTo>
                    <a:pt x="775" y="1"/>
                  </a:moveTo>
                  <a:lnTo>
                    <a:pt x="443" y="56"/>
                  </a:lnTo>
                  <a:lnTo>
                    <a:pt x="222" y="222"/>
                  </a:lnTo>
                  <a:lnTo>
                    <a:pt x="56" y="499"/>
                  </a:lnTo>
                  <a:lnTo>
                    <a:pt x="0" y="775"/>
                  </a:lnTo>
                  <a:lnTo>
                    <a:pt x="0" y="21079"/>
                  </a:lnTo>
                  <a:lnTo>
                    <a:pt x="56" y="21356"/>
                  </a:lnTo>
                  <a:lnTo>
                    <a:pt x="222" y="21632"/>
                  </a:lnTo>
                  <a:lnTo>
                    <a:pt x="443" y="21798"/>
                  </a:lnTo>
                  <a:lnTo>
                    <a:pt x="775" y="21854"/>
                  </a:lnTo>
                  <a:lnTo>
                    <a:pt x="17538" y="21854"/>
                  </a:lnTo>
                  <a:lnTo>
                    <a:pt x="17815" y="21798"/>
                  </a:lnTo>
                  <a:lnTo>
                    <a:pt x="18091" y="21632"/>
                  </a:lnTo>
                  <a:lnTo>
                    <a:pt x="18257" y="21356"/>
                  </a:lnTo>
                  <a:lnTo>
                    <a:pt x="18313" y="21079"/>
                  </a:lnTo>
                  <a:lnTo>
                    <a:pt x="18313" y="775"/>
                  </a:lnTo>
                  <a:lnTo>
                    <a:pt x="18257" y="499"/>
                  </a:lnTo>
                  <a:lnTo>
                    <a:pt x="18091" y="222"/>
                  </a:lnTo>
                  <a:lnTo>
                    <a:pt x="17815" y="56"/>
                  </a:lnTo>
                  <a:lnTo>
                    <a:pt x="175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 rot="-9294082">
              <a:off x="8608927" y="3639699"/>
              <a:ext cx="246431" cy="241236"/>
            </a:xfrm>
            <a:custGeom>
              <a:avLst/>
              <a:gdLst/>
              <a:ahLst/>
              <a:cxnLst/>
              <a:rect l="l" t="t" r="r" b="b"/>
              <a:pathLst>
                <a:path w="20969" h="20527" extrusionOk="0">
                  <a:moveTo>
                    <a:pt x="14883" y="1827"/>
                  </a:moveTo>
                  <a:lnTo>
                    <a:pt x="19143" y="6086"/>
                  </a:lnTo>
                  <a:lnTo>
                    <a:pt x="10844" y="16377"/>
                  </a:lnTo>
                  <a:lnTo>
                    <a:pt x="4980" y="10512"/>
                  </a:lnTo>
                  <a:lnTo>
                    <a:pt x="14883" y="1827"/>
                  </a:lnTo>
                  <a:close/>
                  <a:moveTo>
                    <a:pt x="4316" y="12006"/>
                  </a:moveTo>
                  <a:lnTo>
                    <a:pt x="9406" y="17096"/>
                  </a:lnTo>
                  <a:lnTo>
                    <a:pt x="9406" y="17096"/>
                  </a:lnTo>
                  <a:lnTo>
                    <a:pt x="9018" y="16985"/>
                  </a:lnTo>
                  <a:lnTo>
                    <a:pt x="8687" y="16930"/>
                  </a:lnTo>
                  <a:lnTo>
                    <a:pt x="8299" y="16930"/>
                  </a:lnTo>
                  <a:lnTo>
                    <a:pt x="7912" y="16985"/>
                  </a:lnTo>
                  <a:lnTo>
                    <a:pt x="7469" y="17096"/>
                  </a:lnTo>
                  <a:lnTo>
                    <a:pt x="7027" y="17262"/>
                  </a:lnTo>
                  <a:lnTo>
                    <a:pt x="6529" y="17483"/>
                  </a:lnTo>
                  <a:lnTo>
                    <a:pt x="6086" y="17815"/>
                  </a:lnTo>
                  <a:lnTo>
                    <a:pt x="3597" y="15270"/>
                  </a:lnTo>
                  <a:lnTo>
                    <a:pt x="3873" y="14828"/>
                  </a:lnTo>
                  <a:lnTo>
                    <a:pt x="4150" y="14385"/>
                  </a:lnTo>
                  <a:lnTo>
                    <a:pt x="4316" y="13942"/>
                  </a:lnTo>
                  <a:lnTo>
                    <a:pt x="4427" y="13445"/>
                  </a:lnTo>
                  <a:lnTo>
                    <a:pt x="4482" y="13057"/>
                  </a:lnTo>
                  <a:lnTo>
                    <a:pt x="4427" y="12725"/>
                  </a:lnTo>
                  <a:lnTo>
                    <a:pt x="4371" y="12338"/>
                  </a:lnTo>
                  <a:lnTo>
                    <a:pt x="4316" y="12006"/>
                  </a:lnTo>
                  <a:close/>
                  <a:moveTo>
                    <a:pt x="3431" y="17317"/>
                  </a:moveTo>
                  <a:lnTo>
                    <a:pt x="4095" y="17981"/>
                  </a:lnTo>
                  <a:lnTo>
                    <a:pt x="3209" y="18866"/>
                  </a:lnTo>
                  <a:lnTo>
                    <a:pt x="2214" y="18534"/>
                  </a:lnTo>
                  <a:lnTo>
                    <a:pt x="3431" y="17317"/>
                  </a:lnTo>
                  <a:close/>
                  <a:moveTo>
                    <a:pt x="14938" y="1"/>
                  </a:moveTo>
                  <a:lnTo>
                    <a:pt x="14662" y="56"/>
                  </a:lnTo>
                  <a:lnTo>
                    <a:pt x="14385" y="167"/>
                  </a:lnTo>
                  <a:lnTo>
                    <a:pt x="3375" y="9904"/>
                  </a:lnTo>
                  <a:lnTo>
                    <a:pt x="3320" y="9904"/>
                  </a:lnTo>
                  <a:lnTo>
                    <a:pt x="2435" y="10789"/>
                  </a:lnTo>
                  <a:lnTo>
                    <a:pt x="2269" y="11066"/>
                  </a:lnTo>
                  <a:lnTo>
                    <a:pt x="2214" y="11342"/>
                  </a:lnTo>
                  <a:lnTo>
                    <a:pt x="2269" y="11674"/>
                  </a:lnTo>
                  <a:lnTo>
                    <a:pt x="2435" y="11896"/>
                  </a:lnTo>
                  <a:lnTo>
                    <a:pt x="2656" y="12227"/>
                  </a:lnTo>
                  <a:lnTo>
                    <a:pt x="2822" y="12504"/>
                  </a:lnTo>
                  <a:lnTo>
                    <a:pt x="2933" y="12836"/>
                  </a:lnTo>
                  <a:lnTo>
                    <a:pt x="2877" y="13223"/>
                  </a:lnTo>
                  <a:lnTo>
                    <a:pt x="2767" y="13611"/>
                  </a:lnTo>
                  <a:lnTo>
                    <a:pt x="2601" y="13998"/>
                  </a:lnTo>
                  <a:lnTo>
                    <a:pt x="2324" y="14385"/>
                  </a:lnTo>
                  <a:lnTo>
                    <a:pt x="1992" y="14772"/>
                  </a:lnTo>
                  <a:lnTo>
                    <a:pt x="1826" y="15049"/>
                  </a:lnTo>
                  <a:lnTo>
                    <a:pt x="1771" y="15326"/>
                  </a:lnTo>
                  <a:lnTo>
                    <a:pt x="1826" y="15602"/>
                  </a:lnTo>
                  <a:lnTo>
                    <a:pt x="1992" y="15879"/>
                  </a:lnTo>
                  <a:lnTo>
                    <a:pt x="2324" y="16211"/>
                  </a:lnTo>
                  <a:lnTo>
                    <a:pt x="222" y="18313"/>
                  </a:lnTo>
                  <a:lnTo>
                    <a:pt x="111" y="18479"/>
                  </a:lnTo>
                  <a:lnTo>
                    <a:pt x="1" y="18645"/>
                  </a:lnTo>
                  <a:lnTo>
                    <a:pt x="1" y="18811"/>
                  </a:lnTo>
                  <a:lnTo>
                    <a:pt x="1" y="19032"/>
                  </a:lnTo>
                  <a:lnTo>
                    <a:pt x="111" y="19198"/>
                  </a:lnTo>
                  <a:lnTo>
                    <a:pt x="222" y="19364"/>
                  </a:lnTo>
                  <a:lnTo>
                    <a:pt x="333" y="19530"/>
                  </a:lnTo>
                  <a:lnTo>
                    <a:pt x="499" y="19586"/>
                  </a:lnTo>
                  <a:lnTo>
                    <a:pt x="3154" y="20471"/>
                  </a:lnTo>
                  <a:lnTo>
                    <a:pt x="3431" y="20526"/>
                  </a:lnTo>
                  <a:lnTo>
                    <a:pt x="3707" y="20471"/>
                  </a:lnTo>
                  <a:lnTo>
                    <a:pt x="3984" y="20305"/>
                  </a:lnTo>
                  <a:lnTo>
                    <a:pt x="5201" y="19088"/>
                  </a:lnTo>
                  <a:lnTo>
                    <a:pt x="5533" y="19420"/>
                  </a:lnTo>
                  <a:lnTo>
                    <a:pt x="5754" y="19586"/>
                  </a:lnTo>
                  <a:lnTo>
                    <a:pt x="6086" y="19641"/>
                  </a:lnTo>
                  <a:lnTo>
                    <a:pt x="6363" y="19586"/>
                  </a:lnTo>
                  <a:lnTo>
                    <a:pt x="6640" y="19420"/>
                  </a:lnTo>
                  <a:lnTo>
                    <a:pt x="7027" y="19032"/>
                  </a:lnTo>
                  <a:lnTo>
                    <a:pt x="7414" y="18811"/>
                  </a:lnTo>
                  <a:lnTo>
                    <a:pt x="7801" y="18590"/>
                  </a:lnTo>
                  <a:lnTo>
                    <a:pt x="8189" y="18479"/>
                  </a:lnTo>
                  <a:lnTo>
                    <a:pt x="8521" y="18479"/>
                  </a:lnTo>
                  <a:lnTo>
                    <a:pt x="8853" y="18534"/>
                  </a:lnTo>
                  <a:lnTo>
                    <a:pt x="9184" y="18700"/>
                  </a:lnTo>
                  <a:lnTo>
                    <a:pt x="9516" y="18977"/>
                  </a:lnTo>
                  <a:lnTo>
                    <a:pt x="9738" y="19143"/>
                  </a:lnTo>
                  <a:lnTo>
                    <a:pt x="10014" y="19198"/>
                  </a:lnTo>
                  <a:lnTo>
                    <a:pt x="10346" y="19143"/>
                  </a:lnTo>
                  <a:lnTo>
                    <a:pt x="10568" y="18977"/>
                  </a:lnTo>
                  <a:lnTo>
                    <a:pt x="11453" y="18092"/>
                  </a:lnTo>
                  <a:lnTo>
                    <a:pt x="11508" y="18036"/>
                  </a:lnTo>
                  <a:lnTo>
                    <a:pt x="20803" y="6529"/>
                  </a:lnTo>
                  <a:lnTo>
                    <a:pt x="20913" y="6308"/>
                  </a:lnTo>
                  <a:lnTo>
                    <a:pt x="20969" y="6031"/>
                  </a:lnTo>
                  <a:lnTo>
                    <a:pt x="20913" y="5755"/>
                  </a:lnTo>
                  <a:lnTo>
                    <a:pt x="20747" y="5533"/>
                  </a:lnTo>
                  <a:lnTo>
                    <a:pt x="15436" y="222"/>
                  </a:lnTo>
                  <a:lnTo>
                    <a:pt x="15215" y="56"/>
                  </a:lnTo>
                  <a:lnTo>
                    <a:pt x="14938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 rot="9313696">
              <a:off x="8792435" y="4260786"/>
              <a:ext cx="256873" cy="256873"/>
            </a:xfrm>
            <a:custGeom>
              <a:avLst/>
              <a:gdLst/>
              <a:ahLst/>
              <a:cxnLst/>
              <a:rect l="l" t="t" r="r" b="b"/>
              <a:pathLst>
                <a:path w="21854" h="21854" extrusionOk="0">
                  <a:moveTo>
                    <a:pt x="16211" y="1882"/>
                  </a:moveTo>
                  <a:lnTo>
                    <a:pt x="19973" y="5644"/>
                  </a:lnTo>
                  <a:lnTo>
                    <a:pt x="5644" y="19972"/>
                  </a:lnTo>
                  <a:lnTo>
                    <a:pt x="1882" y="16210"/>
                  </a:lnTo>
                  <a:lnTo>
                    <a:pt x="3873" y="14219"/>
                  </a:lnTo>
                  <a:lnTo>
                    <a:pt x="5533" y="15878"/>
                  </a:lnTo>
                  <a:lnTo>
                    <a:pt x="5810" y="16044"/>
                  </a:lnTo>
                  <a:lnTo>
                    <a:pt x="6086" y="16100"/>
                  </a:lnTo>
                  <a:lnTo>
                    <a:pt x="6363" y="16044"/>
                  </a:lnTo>
                  <a:lnTo>
                    <a:pt x="6640" y="15878"/>
                  </a:lnTo>
                  <a:lnTo>
                    <a:pt x="6806" y="15602"/>
                  </a:lnTo>
                  <a:lnTo>
                    <a:pt x="6861" y="15325"/>
                  </a:lnTo>
                  <a:lnTo>
                    <a:pt x="6806" y="15049"/>
                  </a:lnTo>
                  <a:lnTo>
                    <a:pt x="6640" y="14772"/>
                  </a:lnTo>
                  <a:lnTo>
                    <a:pt x="4980" y="13112"/>
                  </a:lnTo>
                  <a:lnTo>
                    <a:pt x="5644" y="12448"/>
                  </a:lnTo>
                  <a:lnTo>
                    <a:pt x="6861" y="13666"/>
                  </a:lnTo>
                  <a:lnTo>
                    <a:pt x="7137" y="13831"/>
                  </a:lnTo>
                  <a:lnTo>
                    <a:pt x="7414" y="13887"/>
                  </a:lnTo>
                  <a:lnTo>
                    <a:pt x="7691" y="13831"/>
                  </a:lnTo>
                  <a:lnTo>
                    <a:pt x="7967" y="13666"/>
                  </a:lnTo>
                  <a:lnTo>
                    <a:pt x="8133" y="13389"/>
                  </a:lnTo>
                  <a:lnTo>
                    <a:pt x="8189" y="13112"/>
                  </a:lnTo>
                  <a:lnTo>
                    <a:pt x="8133" y="12836"/>
                  </a:lnTo>
                  <a:lnTo>
                    <a:pt x="7967" y="12559"/>
                  </a:lnTo>
                  <a:lnTo>
                    <a:pt x="6750" y="11342"/>
                  </a:lnTo>
                  <a:lnTo>
                    <a:pt x="7635" y="10457"/>
                  </a:lnTo>
                  <a:lnTo>
                    <a:pt x="9295" y="12116"/>
                  </a:lnTo>
                  <a:lnTo>
                    <a:pt x="9516" y="12282"/>
                  </a:lnTo>
                  <a:lnTo>
                    <a:pt x="9848" y="12338"/>
                  </a:lnTo>
                  <a:lnTo>
                    <a:pt x="10125" y="12282"/>
                  </a:lnTo>
                  <a:lnTo>
                    <a:pt x="10346" y="12116"/>
                  </a:lnTo>
                  <a:lnTo>
                    <a:pt x="10512" y="11895"/>
                  </a:lnTo>
                  <a:lnTo>
                    <a:pt x="10623" y="11563"/>
                  </a:lnTo>
                  <a:lnTo>
                    <a:pt x="10512" y="11287"/>
                  </a:lnTo>
                  <a:lnTo>
                    <a:pt x="10346" y="11065"/>
                  </a:lnTo>
                  <a:lnTo>
                    <a:pt x="8687" y="9406"/>
                  </a:lnTo>
                  <a:lnTo>
                    <a:pt x="9406" y="8686"/>
                  </a:lnTo>
                  <a:lnTo>
                    <a:pt x="10402" y="9682"/>
                  </a:lnTo>
                  <a:lnTo>
                    <a:pt x="10623" y="9848"/>
                  </a:lnTo>
                  <a:lnTo>
                    <a:pt x="10955" y="9903"/>
                  </a:lnTo>
                  <a:lnTo>
                    <a:pt x="11231" y="9848"/>
                  </a:lnTo>
                  <a:lnTo>
                    <a:pt x="11508" y="9682"/>
                  </a:lnTo>
                  <a:lnTo>
                    <a:pt x="11674" y="9461"/>
                  </a:lnTo>
                  <a:lnTo>
                    <a:pt x="11729" y="9184"/>
                  </a:lnTo>
                  <a:lnTo>
                    <a:pt x="11674" y="8852"/>
                  </a:lnTo>
                  <a:lnTo>
                    <a:pt x="11508" y="8631"/>
                  </a:lnTo>
                  <a:lnTo>
                    <a:pt x="10457" y="7635"/>
                  </a:lnTo>
                  <a:lnTo>
                    <a:pt x="11342" y="6750"/>
                  </a:lnTo>
                  <a:lnTo>
                    <a:pt x="13002" y="8410"/>
                  </a:lnTo>
                  <a:lnTo>
                    <a:pt x="13278" y="8576"/>
                  </a:lnTo>
                  <a:lnTo>
                    <a:pt x="13555" y="8631"/>
                  </a:lnTo>
                  <a:lnTo>
                    <a:pt x="13887" y="8576"/>
                  </a:lnTo>
                  <a:lnTo>
                    <a:pt x="14108" y="8410"/>
                  </a:lnTo>
                  <a:lnTo>
                    <a:pt x="14274" y="8133"/>
                  </a:lnTo>
                  <a:lnTo>
                    <a:pt x="14330" y="7856"/>
                  </a:lnTo>
                  <a:lnTo>
                    <a:pt x="14274" y="7580"/>
                  </a:lnTo>
                  <a:lnTo>
                    <a:pt x="14108" y="7303"/>
                  </a:lnTo>
                  <a:lnTo>
                    <a:pt x="12449" y="5644"/>
                  </a:lnTo>
                  <a:lnTo>
                    <a:pt x="13112" y="4980"/>
                  </a:lnTo>
                  <a:lnTo>
                    <a:pt x="14385" y="6197"/>
                  </a:lnTo>
                  <a:lnTo>
                    <a:pt x="14606" y="6363"/>
                  </a:lnTo>
                  <a:lnTo>
                    <a:pt x="14883" y="6418"/>
                  </a:lnTo>
                  <a:lnTo>
                    <a:pt x="15215" y="6363"/>
                  </a:lnTo>
                  <a:lnTo>
                    <a:pt x="15436" y="6141"/>
                  </a:lnTo>
                  <a:lnTo>
                    <a:pt x="15602" y="5920"/>
                  </a:lnTo>
                  <a:lnTo>
                    <a:pt x="15657" y="5644"/>
                  </a:lnTo>
                  <a:lnTo>
                    <a:pt x="15602" y="5312"/>
                  </a:lnTo>
                  <a:lnTo>
                    <a:pt x="15436" y="5090"/>
                  </a:lnTo>
                  <a:lnTo>
                    <a:pt x="14219" y="3873"/>
                  </a:lnTo>
                  <a:lnTo>
                    <a:pt x="16211" y="1882"/>
                  </a:lnTo>
                  <a:close/>
                  <a:moveTo>
                    <a:pt x="16211" y="0"/>
                  </a:moveTo>
                  <a:lnTo>
                    <a:pt x="15934" y="56"/>
                  </a:lnTo>
                  <a:lnTo>
                    <a:pt x="15657" y="222"/>
                  </a:lnTo>
                  <a:lnTo>
                    <a:pt x="7082" y="8852"/>
                  </a:lnTo>
                  <a:lnTo>
                    <a:pt x="222" y="15712"/>
                  </a:lnTo>
                  <a:lnTo>
                    <a:pt x="56" y="15934"/>
                  </a:lnTo>
                  <a:lnTo>
                    <a:pt x="1" y="16210"/>
                  </a:lnTo>
                  <a:lnTo>
                    <a:pt x="56" y="16542"/>
                  </a:lnTo>
                  <a:lnTo>
                    <a:pt x="222" y="16764"/>
                  </a:lnTo>
                  <a:lnTo>
                    <a:pt x="5090" y="21632"/>
                  </a:lnTo>
                  <a:lnTo>
                    <a:pt x="5312" y="21798"/>
                  </a:lnTo>
                  <a:lnTo>
                    <a:pt x="5644" y="21853"/>
                  </a:lnTo>
                  <a:lnTo>
                    <a:pt x="5920" y="21798"/>
                  </a:lnTo>
                  <a:lnTo>
                    <a:pt x="6197" y="21632"/>
                  </a:lnTo>
                  <a:lnTo>
                    <a:pt x="21632" y="6197"/>
                  </a:lnTo>
                  <a:lnTo>
                    <a:pt x="21798" y="5920"/>
                  </a:lnTo>
                  <a:lnTo>
                    <a:pt x="21854" y="5644"/>
                  </a:lnTo>
                  <a:lnTo>
                    <a:pt x="21798" y="5367"/>
                  </a:lnTo>
                  <a:lnTo>
                    <a:pt x="21632" y="5090"/>
                  </a:lnTo>
                  <a:lnTo>
                    <a:pt x="16764" y="222"/>
                  </a:lnTo>
                  <a:lnTo>
                    <a:pt x="16487" y="56"/>
                  </a:lnTo>
                  <a:lnTo>
                    <a:pt x="16211" y="0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5709170" y="4980149"/>
              <a:ext cx="184667" cy="256839"/>
            </a:xfrm>
            <a:custGeom>
              <a:avLst/>
              <a:gdLst/>
              <a:ahLst/>
              <a:cxnLst/>
              <a:rect l="l" t="t" r="r" b="b"/>
              <a:pathLst>
                <a:path w="15713" h="21854" extrusionOk="0">
                  <a:moveTo>
                    <a:pt x="3431" y="5312"/>
                  </a:moveTo>
                  <a:lnTo>
                    <a:pt x="3154" y="5367"/>
                  </a:lnTo>
                  <a:lnTo>
                    <a:pt x="2878" y="5533"/>
                  </a:lnTo>
                  <a:lnTo>
                    <a:pt x="2712" y="5754"/>
                  </a:lnTo>
                  <a:lnTo>
                    <a:pt x="2656" y="6031"/>
                  </a:lnTo>
                  <a:lnTo>
                    <a:pt x="2712" y="6363"/>
                  </a:lnTo>
                  <a:lnTo>
                    <a:pt x="2878" y="6584"/>
                  </a:lnTo>
                  <a:lnTo>
                    <a:pt x="3154" y="6750"/>
                  </a:lnTo>
                  <a:lnTo>
                    <a:pt x="3431" y="6805"/>
                  </a:lnTo>
                  <a:lnTo>
                    <a:pt x="8742" y="6805"/>
                  </a:lnTo>
                  <a:lnTo>
                    <a:pt x="9019" y="6750"/>
                  </a:lnTo>
                  <a:lnTo>
                    <a:pt x="9295" y="6584"/>
                  </a:lnTo>
                  <a:lnTo>
                    <a:pt x="9461" y="6363"/>
                  </a:lnTo>
                  <a:lnTo>
                    <a:pt x="9517" y="6031"/>
                  </a:lnTo>
                  <a:lnTo>
                    <a:pt x="9461" y="5754"/>
                  </a:lnTo>
                  <a:lnTo>
                    <a:pt x="9295" y="5533"/>
                  </a:lnTo>
                  <a:lnTo>
                    <a:pt x="9019" y="5367"/>
                  </a:lnTo>
                  <a:lnTo>
                    <a:pt x="8742" y="5312"/>
                  </a:lnTo>
                  <a:close/>
                  <a:moveTo>
                    <a:pt x="11398" y="5312"/>
                  </a:moveTo>
                  <a:lnTo>
                    <a:pt x="11066" y="5367"/>
                  </a:lnTo>
                  <a:lnTo>
                    <a:pt x="10844" y="5533"/>
                  </a:lnTo>
                  <a:lnTo>
                    <a:pt x="10678" y="5754"/>
                  </a:lnTo>
                  <a:lnTo>
                    <a:pt x="10623" y="6031"/>
                  </a:lnTo>
                  <a:lnTo>
                    <a:pt x="10678" y="6363"/>
                  </a:lnTo>
                  <a:lnTo>
                    <a:pt x="10844" y="6584"/>
                  </a:lnTo>
                  <a:lnTo>
                    <a:pt x="11066" y="6750"/>
                  </a:lnTo>
                  <a:lnTo>
                    <a:pt x="11398" y="6805"/>
                  </a:lnTo>
                  <a:lnTo>
                    <a:pt x="12283" y="6805"/>
                  </a:lnTo>
                  <a:lnTo>
                    <a:pt x="12559" y="6750"/>
                  </a:lnTo>
                  <a:lnTo>
                    <a:pt x="12836" y="6584"/>
                  </a:lnTo>
                  <a:lnTo>
                    <a:pt x="13002" y="6363"/>
                  </a:lnTo>
                  <a:lnTo>
                    <a:pt x="13057" y="6031"/>
                  </a:lnTo>
                  <a:lnTo>
                    <a:pt x="13002" y="5754"/>
                  </a:lnTo>
                  <a:lnTo>
                    <a:pt x="12836" y="5533"/>
                  </a:lnTo>
                  <a:lnTo>
                    <a:pt x="12559" y="5367"/>
                  </a:lnTo>
                  <a:lnTo>
                    <a:pt x="12283" y="5312"/>
                  </a:lnTo>
                  <a:close/>
                  <a:moveTo>
                    <a:pt x="3431" y="8797"/>
                  </a:moveTo>
                  <a:lnTo>
                    <a:pt x="3154" y="8852"/>
                  </a:lnTo>
                  <a:lnTo>
                    <a:pt x="2878" y="9018"/>
                  </a:lnTo>
                  <a:lnTo>
                    <a:pt x="2712" y="9295"/>
                  </a:lnTo>
                  <a:lnTo>
                    <a:pt x="2656" y="9572"/>
                  </a:lnTo>
                  <a:lnTo>
                    <a:pt x="2712" y="9904"/>
                  </a:lnTo>
                  <a:lnTo>
                    <a:pt x="2878" y="10125"/>
                  </a:lnTo>
                  <a:lnTo>
                    <a:pt x="3154" y="10291"/>
                  </a:lnTo>
                  <a:lnTo>
                    <a:pt x="3431" y="10346"/>
                  </a:lnTo>
                  <a:lnTo>
                    <a:pt x="6972" y="10346"/>
                  </a:lnTo>
                  <a:lnTo>
                    <a:pt x="7304" y="10291"/>
                  </a:lnTo>
                  <a:lnTo>
                    <a:pt x="7525" y="10125"/>
                  </a:lnTo>
                  <a:lnTo>
                    <a:pt x="7691" y="9904"/>
                  </a:lnTo>
                  <a:lnTo>
                    <a:pt x="7746" y="9572"/>
                  </a:lnTo>
                  <a:lnTo>
                    <a:pt x="7691" y="9295"/>
                  </a:lnTo>
                  <a:lnTo>
                    <a:pt x="7525" y="9018"/>
                  </a:lnTo>
                  <a:lnTo>
                    <a:pt x="7304" y="8852"/>
                  </a:lnTo>
                  <a:lnTo>
                    <a:pt x="6972" y="8797"/>
                  </a:lnTo>
                  <a:close/>
                  <a:moveTo>
                    <a:pt x="11398" y="8797"/>
                  </a:moveTo>
                  <a:lnTo>
                    <a:pt x="11066" y="8852"/>
                  </a:lnTo>
                  <a:lnTo>
                    <a:pt x="10844" y="9018"/>
                  </a:lnTo>
                  <a:lnTo>
                    <a:pt x="10678" y="9295"/>
                  </a:lnTo>
                  <a:lnTo>
                    <a:pt x="10623" y="9572"/>
                  </a:lnTo>
                  <a:lnTo>
                    <a:pt x="10678" y="9904"/>
                  </a:lnTo>
                  <a:lnTo>
                    <a:pt x="10844" y="10125"/>
                  </a:lnTo>
                  <a:lnTo>
                    <a:pt x="11066" y="10291"/>
                  </a:lnTo>
                  <a:lnTo>
                    <a:pt x="11398" y="10346"/>
                  </a:lnTo>
                  <a:lnTo>
                    <a:pt x="12283" y="10346"/>
                  </a:lnTo>
                  <a:lnTo>
                    <a:pt x="12559" y="10291"/>
                  </a:lnTo>
                  <a:lnTo>
                    <a:pt x="12836" y="10125"/>
                  </a:lnTo>
                  <a:lnTo>
                    <a:pt x="13002" y="9904"/>
                  </a:lnTo>
                  <a:lnTo>
                    <a:pt x="13057" y="9572"/>
                  </a:lnTo>
                  <a:lnTo>
                    <a:pt x="13002" y="9295"/>
                  </a:lnTo>
                  <a:lnTo>
                    <a:pt x="12836" y="9018"/>
                  </a:lnTo>
                  <a:lnTo>
                    <a:pt x="12559" y="8852"/>
                  </a:lnTo>
                  <a:lnTo>
                    <a:pt x="12283" y="8797"/>
                  </a:lnTo>
                  <a:close/>
                  <a:moveTo>
                    <a:pt x="3431" y="12338"/>
                  </a:moveTo>
                  <a:lnTo>
                    <a:pt x="3154" y="12393"/>
                  </a:lnTo>
                  <a:lnTo>
                    <a:pt x="2878" y="12559"/>
                  </a:lnTo>
                  <a:lnTo>
                    <a:pt x="2712" y="12836"/>
                  </a:lnTo>
                  <a:lnTo>
                    <a:pt x="2656" y="13112"/>
                  </a:lnTo>
                  <a:lnTo>
                    <a:pt x="2712" y="13444"/>
                  </a:lnTo>
                  <a:lnTo>
                    <a:pt x="2878" y="13666"/>
                  </a:lnTo>
                  <a:lnTo>
                    <a:pt x="3154" y="13832"/>
                  </a:lnTo>
                  <a:lnTo>
                    <a:pt x="3431" y="13887"/>
                  </a:lnTo>
                  <a:lnTo>
                    <a:pt x="7857" y="13887"/>
                  </a:lnTo>
                  <a:lnTo>
                    <a:pt x="8134" y="13832"/>
                  </a:lnTo>
                  <a:lnTo>
                    <a:pt x="8410" y="13666"/>
                  </a:lnTo>
                  <a:lnTo>
                    <a:pt x="8576" y="13444"/>
                  </a:lnTo>
                  <a:lnTo>
                    <a:pt x="8631" y="13112"/>
                  </a:lnTo>
                  <a:lnTo>
                    <a:pt x="8576" y="12836"/>
                  </a:lnTo>
                  <a:lnTo>
                    <a:pt x="8410" y="12559"/>
                  </a:lnTo>
                  <a:lnTo>
                    <a:pt x="8134" y="12393"/>
                  </a:lnTo>
                  <a:lnTo>
                    <a:pt x="7857" y="12338"/>
                  </a:lnTo>
                  <a:close/>
                  <a:moveTo>
                    <a:pt x="11398" y="12338"/>
                  </a:moveTo>
                  <a:lnTo>
                    <a:pt x="11066" y="12393"/>
                  </a:lnTo>
                  <a:lnTo>
                    <a:pt x="10844" y="12559"/>
                  </a:lnTo>
                  <a:lnTo>
                    <a:pt x="10678" y="12836"/>
                  </a:lnTo>
                  <a:lnTo>
                    <a:pt x="10623" y="13112"/>
                  </a:lnTo>
                  <a:lnTo>
                    <a:pt x="10678" y="13444"/>
                  </a:lnTo>
                  <a:lnTo>
                    <a:pt x="10844" y="13666"/>
                  </a:lnTo>
                  <a:lnTo>
                    <a:pt x="11066" y="13832"/>
                  </a:lnTo>
                  <a:lnTo>
                    <a:pt x="11398" y="13887"/>
                  </a:lnTo>
                  <a:lnTo>
                    <a:pt x="12283" y="13887"/>
                  </a:lnTo>
                  <a:lnTo>
                    <a:pt x="12559" y="13832"/>
                  </a:lnTo>
                  <a:lnTo>
                    <a:pt x="12836" y="13666"/>
                  </a:lnTo>
                  <a:lnTo>
                    <a:pt x="13002" y="13444"/>
                  </a:lnTo>
                  <a:lnTo>
                    <a:pt x="13057" y="13112"/>
                  </a:lnTo>
                  <a:lnTo>
                    <a:pt x="13002" y="12836"/>
                  </a:lnTo>
                  <a:lnTo>
                    <a:pt x="12836" y="12559"/>
                  </a:lnTo>
                  <a:lnTo>
                    <a:pt x="12559" y="12393"/>
                  </a:lnTo>
                  <a:lnTo>
                    <a:pt x="12283" y="12338"/>
                  </a:lnTo>
                  <a:close/>
                  <a:moveTo>
                    <a:pt x="11398" y="1826"/>
                  </a:moveTo>
                  <a:lnTo>
                    <a:pt x="12615" y="3099"/>
                  </a:lnTo>
                  <a:lnTo>
                    <a:pt x="12891" y="3265"/>
                  </a:lnTo>
                  <a:lnTo>
                    <a:pt x="13168" y="3320"/>
                  </a:lnTo>
                  <a:lnTo>
                    <a:pt x="13445" y="3265"/>
                  </a:lnTo>
                  <a:lnTo>
                    <a:pt x="13721" y="3099"/>
                  </a:lnTo>
                  <a:lnTo>
                    <a:pt x="14164" y="2601"/>
                  </a:lnTo>
                  <a:lnTo>
                    <a:pt x="14164" y="19198"/>
                  </a:lnTo>
                  <a:lnTo>
                    <a:pt x="13721" y="18755"/>
                  </a:lnTo>
                  <a:lnTo>
                    <a:pt x="13445" y="18589"/>
                  </a:lnTo>
                  <a:lnTo>
                    <a:pt x="13168" y="18534"/>
                  </a:lnTo>
                  <a:lnTo>
                    <a:pt x="12891" y="18589"/>
                  </a:lnTo>
                  <a:lnTo>
                    <a:pt x="12615" y="18755"/>
                  </a:lnTo>
                  <a:lnTo>
                    <a:pt x="11398" y="19972"/>
                  </a:lnTo>
                  <a:lnTo>
                    <a:pt x="10181" y="18755"/>
                  </a:lnTo>
                  <a:lnTo>
                    <a:pt x="9904" y="18589"/>
                  </a:lnTo>
                  <a:lnTo>
                    <a:pt x="9627" y="18534"/>
                  </a:lnTo>
                  <a:lnTo>
                    <a:pt x="9351" y="18589"/>
                  </a:lnTo>
                  <a:lnTo>
                    <a:pt x="9074" y="18755"/>
                  </a:lnTo>
                  <a:lnTo>
                    <a:pt x="7857" y="19972"/>
                  </a:lnTo>
                  <a:lnTo>
                    <a:pt x="6640" y="18755"/>
                  </a:lnTo>
                  <a:lnTo>
                    <a:pt x="6363" y="18589"/>
                  </a:lnTo>
                  <a:lnTo>
                    <a:pt x="6087" y="18534"/>
                  </a:lnTo>
                  <a:lnTo>
                    <a:pt x="5810" y="18589"/>
                  </a:lnTo>
                  <a:lnTo>
                    <a:pt x="5533" y="18755"/>
                  </a:lnTo>
                  <a:lnTo>
                    <a:pt x="4316" y="19972"/>
                  </a:lnTo>
                  <a:lnTo>
                    <a:pt x="3099" y="18755"/>
                  </a:lnTo>
                  <a:lnTo>
                    <a:pt x="2878" y="18589"/>
                  </a:lnTo>
                  <a:lnTo>
                    <a:pt x="2546" y="18534"/>
                  </a:lnTo>
                  <a:lnTo>
                    <a:pt x="2269" y="18589"/>
                  </a:lnTo>
                  <a:lnTo>
                    <a:pt x="1993" y="18755"/>
                  </a:lnTo>
                  <a:lnTo>
                    <a:pt x="1550" y="19198"/>
                  </a:lnTo>
                  <a:lnTo>
                    <a:pt x="1550" y="2601"/>
                  </a:lnTo>
                  <a:lnTo>
                    <a:pt x="1993" y="3099"/>
                  </a:lnTo>
                  <a:lnTo>
                    <a:pt x="2269" y="3265"/>
                  </a:lnTo>
                  <a:lnTo>
                    <a:pt x="2546" y="3320"/>
                  </a:lnTo>
                  <a:lnTo>
                    <a:pt x="2878" y="3265"/>
                  </a:lnTo>
                  <a:lnTo>
                    <a:pt x="3099" y="3099"/>
                  </a:lnTo>
                  <a:lnTo>
                    <a:pt x="4316" y="1826"/>
                  </a:lnTo>
                  <a:lnTo>
                    <a:pt x="5533" y="3099"/>
                  </a:lnTo>
                  <a:lnTo>
                    <a:pt x="5810" y="3265"/>
                  </a:lnTo>
                  <a:lnTo>
                    <a:pt x="6087" y="3320"/>
                  </a:lnTo>
                  <a:lnTo>
                    <a:pt x="6363" y="3265"/>
                  </a:lnTo>
                  <a:lnTo>
                    <a:pt x="6640" y="3099"/>
                  </a:lnTo>
                  <a:lnTo>
                    <a:pt x="7857" y="1826"/>
                  </a:lnTo>
                  <a:lnTo>
                    <a:pt x="9074" y="3099"/>
                  </a:lnTo>
                  <a:lnTo>
                    <a:pt x="9351" y="3265"/>
                  </a:lnTo>
                  <a:lnTo>
                    <a:pt x="9627" y="3320"/>
                  </a:lnTo>
                  <a:lnTo>
                    <a:pt x="9904" y="3265"/>
                  </a:lnTo>
                  <a:lnTo>
                    <a:pt x="10181" y="3099"/>
                  </a:lnTo>
                  <a:lnTo>
                    <a:pt x="11398" y="1826"/>
                  </a:lnTo>
                  <a:close/>
                  <a:moveTo>
                    <a:pt x="720" y="1"/>
                  </a:moveTo>
                  <a:lnTo>
                    <a:pt x="499" y="56"/>
                  </a:lnTo>
                  <a:lnTo>
                    <a:pt x="333" y="167"/>
                  </a:lnTo>
                  <a:lnTo>
                    <a:pt x="167" y="332"/>
                  </a:lnTo>
                  <a:lnTo>
                    <a:pt x="56" y="554"/>
                  </a:lnTo>
                  <a:lnTo>
                    <a:pt x="1" y="775"/>
                  </a:lnTo>
                  <a:lnTo>
                    <a:pt x="1" y="21079"/>
                  </a:lnTo>
                  <a:lnTo>
                    <a:pt x="56" y="21300"/>
                  </a:lnTo>
                  <a:lnTo>
                    <a:pt x="167" y="21466"/>
                  </a:lnTo>
                  <a:lnTo>
                    <a:pt x="333" y="21632"/>
                  </a:lnTo>
                  <a:lnTo>
                    <a:pt x="499" y="21798"/>
                  </a:lnTo>
                  <a:lnTo>
                    <a:pt x="720" y="21853"/>
                  </a:lnTo>
                  <a:lnTo>
                    <a:pt x="941" y="21798"/>
                  </a:lnTo>
                  <a:lnTo>
                    <a:pt x="1163" y="21743"/>
                  </a:lnTo>
                  <a:lnTo>
                    <a:pt x="1329" y="21632"/>
                  </a:lnTo>
                  <a:lnTo>
                    <a:pt x="2546" y="20415"/>
                  </a:lnTo>
                  <a:lnTo>
                    <a:pt x="3763" y="21632"/>
                  </a:lnTo>
                  <a:lnTo>
                    <a:pt x="4040" y="21798"/>
                  </a:lnTo>
                  <a:lnTo>
                    <a:pt x="4316" y="21853"/>
                  </a:lnTo>
                  <a:lnTo>
                    <a:pt x="4593" y="21798"/>
                  </a:lnTo>
                  <a:lnTo>
                    <a:pt x="4869" y="21632"/>
                  </a:lnTo>
                  <a:lnTo>
                    <a:pt x="6087" y="20415"/>
                  </a:lnTo>
                  <a:lnTo>
                    <a:pt x="7304" y="21632"/>
                  </a:lnTo>
                  <a:lnTo>
                    <a:pt x="7580" y="21798"/>
                  </a:lnTo>
                  <a:lnTo>
                    <a:pt x="7857" y="21853"/>
                  </a:lnTo>
                  <a:lnTo>
                    <a:pt x="8134" y="21798"/>
                  </a:lnTo>
                  <a:lnTo>
                    <a:pt x="8410" y="21632"/>
                  </a:lnTo>
                  <a:lnTo>
                    <a:pt x="9627" y="20415"/>
                  </a:lnTo>
                  <a:lnTo>
                    <a:pt x="10844" y="21632"/>
                  </a:lnTo>
                  <a:lnTo>
                    <a:pt x="11121" y="21798"/>
                  </a:lnTo>
                  <a:lnTo>
                    <a:pt x="11398" y="21853"/>
                  </a:lnTo>
                  <a:lnTo>
                    <a:pt x="11674" y="21798"/>
                  </a:lnTo>
                  <a:lnTo>
                    <a:pt x="11951" y="21632"/>
                  </a:lnTo>
                  <a:lnTo>
                    <a:pt x="13168" y="20415"/>
                  </a:lnTo>
                  <a:lnTo>
                    <a:pt x="14385" y="21632"/>
                  </a:lnTo>
                  <a:lnTo>
                    <a:pt x="14606" y="21798"/>
                  </a:lnTo>
                  <a:lnTo>
                    <a:pt x="14938" y="21853"/>
                  </a:lnTo>
                  <a:lnTo>
                    <a:pt x="15215" y="21798"/>
                  </a:lnTo>
                  <a:lnTo>
                    <a:pt x="15436" y="21632"/>
                  </a:lnTo>
                  <a:lnTo>
                    <a:pt x="15547" y="21466"/>
                  </a:lnTo>
                  <a:lnTo>
                    <a:pt x="15658" y="21300"/>
                  </a:lnTo>
                  <a:lnTo>
                    <a:pt x="15713" y="21079"/>
                  </a:lnTo>
                  <a:lnTo>
                    <a:pt x="15713" y="775"/>
                  </a:lnTo>
                  <a:lnTo>
                    <a:pt x="15658" y="554"/>
                  </a:lnTo>
                  <a:lnTo>
                    <a:pt x="15547" y="332"/>
                  </a:lnTo>
                  <a:lnTo>
                    <a:pt x="15436" y="167"/>
                  </a:lnTo>
                  <a:lnTo>
                    <a:pt x="15215" y="56"/>
                  </a:lnTo>
                  <a:lnTo>
                    <a:pt x="14994" y="1"/>
                  </a:lnTo>
                  <a:lnTo>
                    <a:pt x="14772" y="1"/>
                  </a:lnTo>
                  <a:lnTo>
                    <a:pt x="14551" y="56"/>
                  </a:lnTo>
                  <a:lnTo>
                    <a:pt x="14385" y="222"/>
                  </a:lnTo>
                  <a:lnTo>
                    <a:pt x="13168" y="1439"/>
                  </a:lnTo>
                  <a:lnTo>
                    <a:pt x="11951" y="222"/>
                  </a:lnTo>
                  <a:lnTo>
                    <a:pt x="11674" y="56"/>
                  </a:lnTo>
                  <a:lnTo>
                    <a:pt x="11398" y="1"/>
                  </a:lnTo>
                  <a:lnTo>
                    <a:pt x="11121" y="56"/>
                  </a:lnTo>
                  <a:lnTo>
                    <a:pt x="10844" y="222"/>
                  </a:lnTo>
                  <a:lnTo>
                    <a:pt x="9627" y="1439"/>
                  </a:lnTo>
                  <a:lnTo>
                    <a:pt x="8410" y="222"/>
                  </a:lnTo>
                  <a:lnTo>
                    <a:pt x="8134" y="56"/>
                  </a:lnTo>
                  <a:lnTo>
                    <a:pt x="7857" y="1"/>
                  </a:lnTo>
                  <a:lnTo>
                    <a:pt x="7580" y="56"/>
                  </a:lnTo>
                  <a:lnTo>
                    <a:pt x="7304" y="222"/>
                  </a:lnTo>
                  <a:lnTo>
                    <a:pt x="6087" y="1439"/>
                  </a:lnTo>
                  <a:lnTo>
                    <a:pt x="4869" y="222"/>
                  </a:lnTo>
                  <a:lnTo>
                    <a:pt x="4593" y="56"/>
                  </a:lnTo>
                  <a:lnTo>
                    <a:pt x="4316" y="1"/>
                  </a:lnTo>
                  <a:lnTo>
                    <a:pt x="4040" y="56"/>
                  </a:lnTo>
                  <a:lnTo>
                    <a:pt x="3763" y="222"/>
                  </a:lnTo>
                  <a:lnTo>
                    <a:pt x="2546" y="1439"/>
                  </a:lnTo>
                  <a:lnTo>
                    <a:pt x="1329" y="222"/>
                  </a:lnTo>
                  <a:lnTo>
                    <a:pt x="1163" y="56"/>
                  </a:lnTo>
                  <a:lnTo>
                    <a:pt x="941" y="1"/>
                  </a:lnTo>
                  <a:close/>
                </a:path>
              </a:pathLst>
            </a:custGeom>
            <a:solidFill>
              <a:srgbClr val="00329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  <a:noFill/>
          <a:ln>
            <a:noFill/>
          </a:ln>
          <a:effectLst>
            <a:outerShdw blurRad="42863" dist="19050" dir="5400000" algn="bl" rotWithShape="0">
              <a:srgbClr val="003290">
                <a:alpha val="20000"/>
              </a:srgbClr>
            </a:outerShdw>
          </a:effectLst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96" name="Google Shape;96;p1"/>
          <p:cNvSpPr txBox="1">
            <a:spLocks noGrp="1"/>
          </p:cNvSpPr>
          <p:nvPr>
            <p:ph type="body" idx="1"/>
          </p:nvPr>
        </p:nvSpPr>
        <p:spPr>
          <a:xfrm>
            <a:off x="1114425" y="1316095"/>
            <a:ext cx="6915300" cy="3303600"/>
          </a:xfrm>
          <a:prstGeom prst="rect">
            <a:avLst/>
          </a:prstGeom>
          <a:noFill/>
          <a:ln>
            <a:noFill/>
          </a:ln>
          <a:effectLst>
            <a:outerShdw blurRad="42863" dist="19050" dir="5400000" algn="bl" rotWithShape="0">
              <a:srgbClr val="003290">
                <a:alpha val="20000"/>
              </a:srgbClr>
            </a:outerShdw>
          </a:effectLst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-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97" name="Google Shape;97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5" r:id="rId6"/>
    <p:sldLayoutId id="2147483656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"/>
          <p:cNvSpPr txBox="1">
            <a:spLocks noGrp="1"/>
          </p:cNvSpPr>
          <p:nvPr>
            <p:ph type="ctrTitle"/>
          </p:nvPr>
        </p:nvSpPr>
        <p:spPr>
          <a:xfrm>
            <a:off x="1638300" y="1991825"/>
            <a:ext cx="586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N" dirty="0"/>
              <a:t>Static Analysis of </a:t>
            </a:r>
            <a:r>
              <a:rPr lang="en-IN" dirty="0" err="1" smtClean="0"/>
              <a:t>NodeJS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>
            <a:spLocks noGrp="1"/>
          </p:cNvSpPr>
          <p:nvPr>
            <p:ph type="title"/>
          </p:nvPr>
        </p:nvSpPr>
        <p:spPr>
          <a:xfrm>
            <a:off x="1161900" y="-247650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Some More WTFJS</a:t>
            </a:r>
            <a:endParaRPr dirty="0"/>
          </a:p>
        </p:txBody>
      </p:sp>
      <p:sp>
        <p:nvSpPr>
          <p:cNvPr id="176" name="Google Shape;176;p16"/>
          <p:cNvSpPr txBox="1">
            <a:spLocks noGrp="1"/>
          </p:cNvSpPr>
          <p:nvPr>
            <p:ph type="body" idx="1"/>
          </p:nvPr>
        </p:nvSpPr>
        <p:spPr>
          <a:xfrm>
            <a:off x="762000" y="568779"/>
            <a:ext cx="6915300" cy="3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2000" dirty="0" err="1" smtClean="0"/>
              <a:t>parseInt</a:t>
            </a:r>
            <a:r>
              <a:rPr lang="en-IN" sz="2000" dirty="0" smtClean="0"/>
              <a:t> is a bad guy</a:t>
            </a:r>
          </a:p>
          <a:p>
            <a:pPr lvl="0"/>
            <a:endParaRPr lang="en-IN" sz="2000" dirty="0" smtClean="0"/>
          </a:p>
          <a:p>
            <a:pPr lvl="0"/>
            <a:r>
              <a:rPr lang="en-IN" sz="2000" dirty="0" smtClean="0"/>
              <a:t>Magically increasing numbers</a:t>
            </a:r>
          </a:p>
          <a:p>
            <a:pPr lvl="0"/>
            <a:endParaRPr lang="en-IN" sz="2000" dirty="0" smtClean="0"/>
          </a:p>
          <a:p>
            <a:pPr lvl="0"/>
            <a:endParaRPr lang="en-IN" sz="2000" dirty="0" smtClean="0"/>
          </a:p>
          <a:p>
            <a:pPr lvl="0"/>
            <a:r>
              <a:rPr lang="en-US" sz="2000" dirty="0" err="1" smtClean="0"/>
              <a:t>Number.toFixed</a:t>
            </a:r>
            <a:r>
              <a:rPr lang="en-US" sz="2000" dirty="0" smtClean="0"/>
              <a:t>() display different numbers</a:t>
            </a:r>
            <a:br>
              <a:rPr lang="en-US" sz="2000" dirty="0" smtClean="0"/>
            </a:br>
            <a:endParaRPr lang="en-US" sz="2000" dirty="0" smtClean="0"/>
          </a:p>
          <a:p>
            <a:pPr lvl="0"/>
            <a:endParaRPr lang="en-US" sz="2000" dirty="0" smtClean="0"/>
          </a:p>
          <a:p>
            <a:pPr lvl="0"/>
            <a:r>
              <a:rPr lang="en-US" sz="2000" dirty="0" err="1"/>
              <a:t>Math.max</a:t>
            </a:r>
            <a:r>
              <a:rPr lang="en-US" sz="2000" dirty="0"/>
              <a:t>() less than </a:t>
            </a:r>
            <a:r>
              <a:rPr lang="en-US" sz="2000" dirty="0" err="1"/>
              <a:t>Math.min</a:t>
            </a:r>
            <a:r>
              <a:rPr lang="en-US" sz="2000" dirty="0" smtClean="0"/>
              <a:t>() </a:t>
            </a:r>
          </a:p>
        </p:txBody>
      </p:sp>
      <p:sp>
        <p:nvSpPr>
          <p:cNvPr id="177" name="Google Shape;177;p16"/>
          <p:cNvSpPr txBox="1">
            <a:spLocks noGrp="1"/>
          </p:cNvSpPr>
          <p:nvPr>
            <p:ph type="sldNum" idx="12"/>
          </p:nvPr>
        </p:nvSpPr>
        <p:spPr>
          <a:xfrm>
            <a:off x="8556784" y="449948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612651" y="676598"/>
            <a:ext cx="4078039" cy="806581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If </a:t>
            </a:r>
            <a:r>
              <a:rPr lang="en-US" altLang="en-US" dirty="0" err="1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parseInt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(0.000001</a:t>
            </a: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); // -&gt; 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0, then why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	</a:t>
            </a:r>
            <a:r>
              <a:rPr lang="en-US" altLang="en-US" dirty="0" err="1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parseInt</a:t>
            </a:r>
            <a:r>
              <a:rPr lang="en-US" altLang="en-US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(0.0000001</a:t>
            </a:r>
            <a:r>
              <a:rPr lang="en-US" altLang="en-US" dirty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); // -&gt; </a:t>
            </a:r>
            <a:r>
              <a:rPr lang="en-US" altLang="en-US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1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	</a:t>
            </a:r>
            <a:r>
              <a:rPr lang="en-US" altLang="en-US" dirty="0" err="1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parseInt</a:t>
            </a:r>
            <a:r>
              <a:rPr lang="en-US" altLang="en-US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(1 </a:t>
            </a:r>
            <a:r>
              <a:rPr lang="en-US" altLang="en-US" dirty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/ 1999999</a:t>
            </a:r>
            <a:r>
              <a:rPr lang="en-US" altLang="en-US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); // -&gt; 5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612651" y="1562100"/>
            <a:ext cx="4078039" cy="1083579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999999999999999; // -&gt; 999999999999999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9999999999999999; // -&gt; 10000000000000000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10000000000000000</a:t>
            </a:r>
            <a:r>
              <a:rPr lang="en-US" altLang="en-US" sz="1200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; // -&gt; 10000000000000000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10000000000000000 + 1; // -&gt; 10000000000000000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10000000000000000 + 1.1; // -&gt; 10000000000000002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612651" y="2933700"/>
            <a:ext cx="4078039" cy="898914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200" dirty="0">
                <a:solidFill>
                  <a:schemeClr val="bg1"/>
                </a:solidFill>
              </a:rPr>
              <a:t>(</a:t>
            </a:r>
            <a:r>
              <a:rPr lang="en-IN" sz="1200" dirty="0">
                <a:solidFill>
                  <a:schemeClr val="bg1"/>
                </a:solidFill>
              </a:rPr>
              <a:t>0.7875</a:t>
            </a:r>
            <a:r>
              <a:rPr lang="en-IN" sz="1200" dirty="0">
                <a:solidFill>
                  <a:schemeClr val="bg1"/>
                </a:solidFill>
              </a:rPr>
              <a:t>).</a:t>
            </a:r>
            <a:r>
              <a:rPr lang="en-IN" sz="1200" dirty="0" err="1">
                <a:solidFill>
                  <a:schemeClr val="bg1"/>
                </a:solidFill>
              </a:rPr>
              <a:t>toFixed</a:t>
            </a:r>
            <a:r>
              <a:rPr lang="en-IN" sz="1200" dirty="0">
                <a:solidFill>
                  <a:schemeClr val="bg1"/>
                </a:solidFill>
              </a:rPr>
              <a:t>(</a:t>
            </a:r>
            <a:r>
              <a:rPr lang="en-IN" sz="1200" dirty="0">
                <a:solidFill>
                  <a:schemeClr val="bg1"/>
                </a:solidFill>
              </a:rPr>
              <a:t>3</a:t>
            </a:r>
            <a:r>
              <a:rPr lang="en-IN" sz="1200" dirty="0">
                <a:solidFill>
                  <a:schemeClr val="bg1"/>
                </a:solidFill>
              </a:rPr>
              <a:t>); </a:t>
            </a:r>
            <a:endParaRPr lang="en-IN" sz="1200" dirty="0" smtClean="0">
              <a:solidFill>
                <a:schemeClr val="bg1"/>
              </a:solidFill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200" dirty="0" smtClean="0">
                <a:solidFill>
                  <a:schemeClr val="bg1"/>
                </a:solidFill>
              </a:rPr>
              <a:t>// </a:t>
            </a:r>
            <a:r>
              <a:rPr lang="en-IN" sz="1200" dirty="0">
                <a:solidFill>
                  <a:schemeClr val="bg1"/>
                </a:solidFill>
              </a:rPr>
              <a:t>Firefox: -&gt; 0.787</a:t>
            </a:r>
            <a:r>
              <a:rPr lang="en-IN" sz="1200" dirty="0">
                <a:solidFill>
                  <a:schemeClr val="bg1"/>
                </a:solidFill>
              </a:rPr>
              <a:t> </a:t>
            </a:r>
            <a:r>
              <a:rPr lang="en-IN" sz="1200" dirty="0">
                <a:solidFill>
                  <a:schemeClr val="bg1"/>
                </a:solidFill>
              </a:rPr>
              <a:t>// Chrome: -&gt; 0.787</a:t>
            </a:r>
            <a:r>
              <a:rPr lang="en-IN" sz="1200" dirty="0">
                <a:solidFill>
                  <a:schemeClr val="bg1"/>
                </a:solidFill>
              </a:rPr>
              <a:t> </a:t>
            </a:r>
            <a:r>
              <a:rPr lang="en-IN" sz="1200" dirty="0">
                <a:solidFill>
                  <a:schemeClr val="bg1"/>
                </a:solidFill>
              </a:rPr>
              <a:t>// IE11: </a:t>
            </a:r>
            <a:r>
              <a:rPr lang="en-IN" sz="1200" dirty="0">
                <a:solidFill>
                  <a:srgbClr val="FF0000"/>
                </a:solidFill>
              </a:rPr>
              <a:t>-&gt; 0.788</a:t>
            </a:r>
            <a:r>
              <a:rPr lang="en-IN" sz="1200" dirty="0">
                <a:solidFill>
                  <a:srgbClr val="FF0000"/>
                </a:solidFill>
              </a:rPr>
              <a:t> </a:t>
            </a:r>
            <a:endParaRPr lang="en-IN" sz="1200" dirty="0" smtClean="0">
              <a:solidFill>
                <a:srgbClr val="FF0000"/>
              </a:solidFill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200" dirty="0" smtClean="0">
                <a:solidFill>
                  <a:schemeClr val="bg1"/>
                </a:solidFill>
              </a:rPr>
              <a:t>(</a:t>
            </a:r>
            <a:r>
              <a:rPr lang="en-IN" sz="1200" dirty="0">
                <a:solidFill>
                  <a:schemeClr val="bg1"/>
                </a:solidFill>
              </a:rPr>
              <a:t>0.7876).</a:t>
            </a:r>
            <a:r>
              <a:rPr lang="en-IN" sz="1200" dirty="0" err="1">
                <a:solidFill>
                  <a:schemeClr val="bg1"/>
                </a:solidFill>
              </a:rPr>
              <a:t>toFixed</a:t>
            </a:r>
            <a:r>
              <a:rPr lang="en-IN" sz="1200" dirty="0">
                <a:solidFill>
                  <a:schemeClr val="bg1"/>
                </a:solidFill>
              </a:rPr>
              <a:t>(3</a:t>
            </a:r>
            <a:r>
              <a:rPr lang="en-IN" sz="1200" dirty="0" smtClean="0">
                <a:solidFill>
                  <a:schemeClr val="bg1"/>
                </a:solidFill>
              </a:rPr>
              <a:t>);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200" dirty="0" smtClean="0">
                <a:solidFill>
                  <a:schemeClr val="bg1"/>
                </a:solidFill>
              </a:rPr>
              <a:t>// </a:t>
            </a:r>
            <a:r>
              <a:rPr lang="en-IN" sz="1200" dirty="0">
                <a:solidFill>
                  <a:schemeClr val="bg1"/>
                </a:solidFill>
              </a:rPr>
              <a:t>Firefox: -&gt; </a:t>
            </a:r>
            <a:r>
              <a:rPr lang="en-IN" sz="1200" dirty="0" smtClean="0">
                <a:solidFill>
                  <a:schemeClr val="bg1"/>
                </a:solidFill>
              </a:rPr>
              <a:t>0.788 // </a:t>
            </a:r>
            <a:r>
              <a:rPr lang="en-IN" sz="1200" dirty="0">
                <a:solidFill>
                  <a:schemeClr val="bg1"/>
                </a:solidFill>
              </a:rPr>
              <a:t>Chrome: -&gt; </a:t>
            </a:r>
            <a:r>
              <a:rPr lang="en-IN" sz="1200" dirty="0" smtClean="0">
                <a:solidFill>
                  <a:schemeClr val="bg1"/>
                </a:solidFill>
              </a:rPr>
              <a:t>0.788 // </a:t>
            </a:r>
            <a:r>
              <a:rPr lang="en-IN" sz="1200" dirty="0">
                <a:solidFill>
                  <a:schemeClr val="bg1"/>
                </a:solidFill>
              </a:rPr>
              <a:t>IE11: -&gt; 0.788</a:t>
            </a:r>
            <a:endParaRPr kumimoji="0" lang="en-US" altLang="en-US" sz="32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4612650" y="3893131"/>
            <a:ext cx="4078039" cy="714248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200" dirty="0">
                <a:solidFill>
                  <a:schemeClr val="bg1"/>
                </a:solidFill>
              </a:rPr>
              <a:t>null</a:t>
            </a:r>
            <a:r>
              <a:rPr lang="en-IN" sz="1200" dirty="0">
                <a:solidFill>
                  <a:schemeClr val="bg1"/>
                </a:solidFill>
              </a:rPr>
              <a:t> </a:t>
            </a:r>
            <a:r>
              <a:rPr lang="en-IN" sz="1200" dirty="0">
                <a:solidFill>
                  <a:schemeClr val="bg1"/>
                </a:solidFill>
              </a:rPr>
              <a:t>==</a:t>
            </a:r>
            <a:r>
              <a:rPr lang="en-IN" sz="1200" dirty="0">
                <a:solidFill>
                  <a:schemeClr val="bg1"/>
                </a:solidFill>
              </a:rPr>
              <a:t> </a:t>
            </a:r>
            <a:r>
              <a:rPr lang="en-IN" sz="1200" dirty="0">
                <a:solidFill>
                  <a:schemeClr val="bg1"/>
                </a:solidFill>
              </a:rPr>
              <a:t>0</a:t>
            </a:r>
            <a:r>
              <a:rPr lang="en-IN" sz="1200" dirty="0">
                <a:solidFill>
                  <a:schemeClr val="bg1"/>
                </a:solidFill>
              </a:rPr>
              <a:t>; </a:t>
            </a:r>
            <a:r>
              <a:rPr lang="en-IN" sz="1200" dirty="0">
                <a:solidFill>
                  <a:schemeClr val="bg1"/>
                </a:solidFill>
              </a:rPr>
              <a:t>// -&gt; false</a:t>
            </a:r>
            <a:r>
              <a:rPr lang="en-IN" sz="1200" dirty="0">
                <a:solidFill>
                  <a:schemeClr val="bg1"/>
                </a:solidFill>
              </a:rPr>
              <a:t> </a:t>
            </a:r>
            <a:endParaRPr lang="en-IN" sz="1200" dirty="0" smtClean="0">
              <a:solidFill>
                <a:schemeClr val="bg1"/>
              </a:solidFill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200" dirty="0" smtClean="0">
                <a:solidFill>
                  <a:schemeClr val="bg1"/>
                </a:solidFill>
              </a:rPr>
              <a:t>null </a:t>
            </a:r>
            <a:r>
              <a:rPr lang="en-IN" sz="1200" dirty="0">
                <a:solidFill>
                  <a:schemeClr val="bg1"/>
                </a:solidFill>
              </a:rPr>
              <a:t>&gt;</a:t>
            </a:r>
            <a:r>
              <a:rPr lang="en-IN" sz="1200" dirty="0">
                <a:solidFill>
                  <a:schemeClr val="bg1"/>
                </a:solidFill>
              </a:rPr>
              <a:t> </a:t>
            </a:r>
            <a:r>
              <a:rPr lang="en-IN" sz="1200" dirty="0">
                <a:solidFill>
                  <a:schemeClr val="bg1"/>
                </a:solidFill>
              </a:rPr>
              <a:t>0</a:t>
            </a:r>
            <a:r>
              <a:rPr lang="en-IN" sz="1200" dirty="0">
                <a:solidFill>
                  <a:schemeClr val="bg1"/>
                </a:solidFill>
              </a:rPr>
              <a:t>; </a:t>
            </a:r>
            <a:r>
              <a:rPr lang="en-IN" sz="1200" dirty="0">
                <a:solidFill>
                  <a:schemeClr val="bg1"/>
                </a:solidFill>
              </a:rPr>
              <a:t>// -&gt; false</a:t>
            </a:r>
            <a:r>
              <a:rPr lang="en-IN" sz="1200" dirty="0">
                <a:solidFill>
                  <a:schemeClr val="bg1"/>
                </a:solidFill>
              </a:rPr>
              <a:t> </a:t>
            </a:r>
            <a:endParaRPr lang="en-IN" sz="1200" dirty="0" smtClean="0">
              <a:solidFill>
                <a:schemeClr val="bg1"/>
              </a:solidFill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sz="1200" b="1" dirty="0" smtClean="0">
                <a:solidFill>
                  <a:srgbClr val="FF0000"/>
                </a:solidFill>
              </a:rPr>
              <a:t>null </a:t>
            </a:r>
            <a:r>
              <a:rPr lang="en-IN" sz="1200" b="1" dirty="0">
                <a:solidFill>
                  <a:srgbClr val="FF0000"/>
                </a:solidFill>
              </a:rPr>
              <a:t>&gt;=</a:t>
            </a:r>
            <a:r>
              <a:rPr lang="en-IN" sz="1200" b="1" dirty="0">
                <a:solidFill>
                  <a:srgbClr val="FF0000"/>
                </a:solidFill>
              </a:rPr>
              <a:t> </a:t>
            </a:r>
            <a:r>
              <a:rPr lang="en-IN" sz="1200" b="1" dirty="0">
                <a:solidFill>
                  <a:srgbClr val="FF0000"/>
                </a:solidFill>
              </a:rPr>
              <a:t>0</a:t>
            </a:r>
            <a:r>
              <a:rPr lang="en-IN" sz="1200" b="1" dirty="0">
                <a:solidFill>
                  <a:srgbClr val="FF0000"/>
                </a:solidFill>
              </a:rPr>
              <a:t>; </a:t>
            </a:r>
            <a:r>
              <a:rPr lang="en-IN" sz="1200" b="1" dirty="0">
                <a:solidFill>
                  <a:srgbClr val="FF0000"/>
                </a:solidFill>
              </a:rPr>
              <a:t>// -&gt; true</a:t>
            </a:r>
            <a:endParaRPr kumimoji="0" lang="en-US" altLang="en-US" sz="3200" b="1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666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>
            <a:spLocks noGrp="1"/>
          </p:cNvSpPr>
          <p:nvPr>
            <p:ph type="title"/>
          </p:nvPr>
        </p:nvSpPr>
        <p:spPr>
          <a:xfrm>
            <a:off x="1161898" y="-95250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Some WFT JS moments</a:t>
            </a:r>
            <a:endParaRPr dirty="0"/>
          </a:p>
        </p:txBody>
      </p:sp>
      <p:sp>
        <p:nvSpPr>
          <p:cNvPr id="176" name="Google Shape;176;p16"/>
          <p:cNvSpPr txBox="1">
            <a:spLocks noGrp="1"/>
          </p:cNvSpPr>
          <p:nvPr>
            <p:ph type="body" idx="1"/>
          </p:nvPr>
        </p:nvSpPr>
        <p:spPr>
          <a:xfrm>
            <a:off x="685800" y="598929"/>
            <a:ext cx="6915300" cy="3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 smtClean="0"/>
              <a:t>0.2+0.1 != 0.3  </a:t>
            </a:r>
            <a:r>
              <a:rPr lang="en-US" sz="2000" dirty="0"/>
              <a:t>and  038 - 037 </a:t>
            </a:r>
            <a:r>
              <a:rPr lang="en-US" sz="2000" dirty="0" smtClean="0"/>
              <a:t>=== 7</a:t>
            </a:r>
            <a:endParaRPr sz="2000" dirty="0"/>
          </a:p>
          <a:p>
            <a:pPr lvl="0">
              <a:spcBef>
                <a:spcPts val="0"/>
              </a:spcBef>
            </a:pPr>
            <a:r>
              <a:rPr lang="en-IN" sz="2000" dirty="0" smtClean="0"/>
              <a:t>Cases like “</a:t>
            </a:r>
            <a:r>
              <a:rPr lang="en-IN" sz="2000" dirty="0" err="1"/>
              <a:t>T</a:t>
            </a:r>
            <a:r>
              <a:rPr lang="en-IN" sz="2000" dirty="0" err="1" smtClean="0"/>
              <a:t>ruthy</a:t>
            </a:r>
            <a:r>
              <a:rPr lang="en-IN" sz="2000" dirty="0"/>
              <a:t>, but not </a:t>
            </a:r>
            <a:r>
              <a:rPr lang="en-IN" sz="2000" dirty="0" smtClean="0"/>
              <a:t>true”</a:t>
            </a:r>
          </a:p>
          <a:p>
            <a:pPr marL="76200" lvl="0" indent="0">
              <a:spcBef>
                <a:spcPts val="0"/>
              </a:spcBef>
              <a:buNone/>
            </a:pPr>
            <a:endParaRPr lang="en" sz="2000" dirty="0" smtClean="0"/>
          </a:p>
          <a:p>
            <a:pPr lvl="0">
              <a:spcBef>
                <a:spcPts val="0"/>
              </a:spcBef>
            </a:pPr>
            <a:r>
              <a:rPr lang="en-US" sz="2000" dirty="0" smtClean="0"/>
              <a:t>Cases like “</a:t>
            </a:r>
            <a:r>
              <a:rPr lang="en-US" sz="2000" dirty="0" err="1" smtClean="0"/>
              <a:t>Falsy</a:t>
            </a:r>
            <a:r>
              <a:rPr lang="en-US" sz="2000" dirty="0" smtClean="0"/>
              <a:t>, but not false”</a:t>
            </a:r>
          </a:p>
          <a:p>
            <a:pPr lvl="0">
              <a:spcBef>
                <a:spcPts val="0"/>
              </a:spcBef>
            </a:pPr>
            <a:endParaRPr lang="en-US" sz="2000" dirty="0"/>
          </a:p>
          <a:p>
            <a:pPr lvl="0">
              <a:spcBef>
                <a:spcPts val="0"/>
              </a:spcBef>
            </a:pPr>
            <a:r>
              <a:rPr lang="en-IN" sz="2000" dirty="0"/>
              <a:t>Minimal value is greater than </a:t>
            </a:r>
            <a:r>
              <a:rPr lang="en-IN" sz="2000" dirty="0" smtClean="0"/>
              <a:t>zero</a:t>
            </a:r>
          </a:p>
          <a:p>
            <a:pPr lvl="0">
              <a:spcBef>
                <a:spcPts val="0"/>
              </a:spcBef>
            </a:pPr>
            <a:endParaRPr lang="en-US" sz="2000" dirty="0"/>
          </a:p>
          <a:p>
            <a:pPr lvl="0">
              <a:spcBef>
                <a:spcPts val="0"/>
              </a:spcBef>
            </a:pPr>
            <a:r>
              <a:rPr lang="en-IN" sz="2000" dirty="0"/>
              <a:t>Array equality is a monster</a:t>
            </a:r>
          </a:p>
          <a:p>
            <a:pPr lvl="0">
              <a:spcBef>
                <a:spcPts val="0"/>
              </a:spcBef>
            </a:pPr>
            <a:endParaRPr lang="en" sz="2000" dirty="0"/>
          </a:p>
          <a:p>
            <a:pPr lvl="0">
              <a:spcBef>
                <a:spcPts val="0"/>
              </a:spcBef>
            </a:pPr>
            <a:endParaRPr lang="en" sz="2000" dirty="0" smtClean="0"/>
          </a:p>
          <a:p>
            <a:pPr lvl="0">
              <a:spcBef>
                <a:spcPts val="0"/>
              </a:spcBef>
            </a:pPr>
            <a:r>
              <a:rPr lang="en-IN" sz="2000" dirty="0"/>
              <a:t>Comparing null to 0</a:t>
            </a:r>
            <a:endParaRPr lang="en-IN" sz="2000" dirty="0" smtClean="0"/>
          </a:p>
        </p:txBody>
      </p:sp>
      <p:sp>
        <p:nvSpPr>
          <p:cNvPr id="177" name="Google Shape;177;p16"/>
          <p:cNvSpPr txBox="1">
            <a:spLocks noGrp="1"/>
          </p:cNvSpPr>
          <p:nvPr>
            <p:ph type="sldNum" idx="12"/>
          </p:nvPr>
        </p:nvSpPr>
        <p:spPr>
          <a:xfrm>
            <a:off x="8556784" y="393582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648198" y="1066213"/>
            <a:ext cx="4273606" cy="591137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if true == [] is </a:t>
            </a:r>
            <a:r>
              <a:rPr kumimoji="0" lang="en-US" altLang="en-US" b="1" i="0" u="none" strike="noStrike" cap="none" normalizeH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false,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     </a:t>
            </a:r>
            <a:r>
              <a:rPr kumimoji="0" lang="en-US" altLang="en-US" b="0" i="0" u="none" strike="noStrike" cap="none" normalizeH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then what is “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true == ![]” </a:t>
            </a:r>
            <a:r>
              <a:rPr lang="en-US" altLang="en-US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// -&gt; false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648198" y="1800276"/>
            <a:ext cx="4273606" cy="591137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If !!null is false,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	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then null </a:t>
            </a: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== false; </a:t>
            </a:r>
            <a:r>
              <a:rPr lang="en-US" altLang="en-US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?// </a:t>
            </a:r>
            <a:r>
              <a:rPr lang="en-US" altLang="en-US" dirty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-&gt; false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4648200" y="2424657"/>
            <a:ext cx="4273604" cy="375693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 err="1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Number.MIN_VALUE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 &gt; 0 ? </a:t>
            </a:r>
            <a:r>
              <a:rPr lang="en-US" altLang="en-US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true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4648198" y="2921326"/>
            <a:ext cx="4273606" cy="1022024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[] == ''   // -&gt; 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true  (a=b)</a:t>
            </a:r>
            <a:endParaRPr lang="en-US" altLang="en-US" dirty="0">
              <a:solidFill>
                <a:srgbClr val="CCCCCC"/>
              </a:solidFill>
              <a:latin typeface="Consolas" pitchFamily="49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[] == 0    // -&gt; 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true  (a=c)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[0] == 0   // -&gt; 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true  (d=c)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dirty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[0] == ''  // -&gt; </a:t>
            </a:r>
            <a:r>
              <a:rPr lang="en-US" altLang="en-US" b="1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false (d=b)</a:t>
            </a:r>
            <a:endParaRPr lang="en-US" altLang="en-US" b="1" dirty="0">
              <a:solidFill>
                <a:srgbClr val="FF0000"/>
              </a:solidFill>
              <a:latin typeface="Consolas" pitchFamily="49" charset="0"/>
              <a:cs typeface="Arial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648198" y="4019550"/>
            <a:ext cx="4273606" cy="806581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dirty="0" smtClean="0">
                <a:solidFill>
                  <a:schemeClr val="bg1"/>
                </a:solidFill>
              </a:rPr>
              <a:t>null </a:t>
            </a:r>
            <a:r>
              <a:rPr lang="en-IN" dirty="0">
                <a:solidFill>
                  <a:schemeClr val="bg1"/>
                </a:solidFill>
              </a:rPr>
              <a:t>==</a:t>
            </a: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0</a:t>
            </a:r>
            <a:r>
              <a:rPr lang="en-IN" dirty="0">
                <a:solidFill>
                  <a:schemeClr val="bg1"/>
                </a:solidFill>
              </a:rPr>
              <a:t>; </a:t>
            </a:r>
            <a:r>
              <a:rPr lang="en-IN" dirty="0">
                <a:solidFill>
                  <a:schemeClr val="bg1"/>
                </a:solidFill>
              </a:rPr>
              <a:t>// -&gt; </a:t>
            </a:r>
            <a:r>
              <a:rPr lang="en-IN" dirty="0" smtClean="0">
                <a:solidFill>
                  <a:schemeClr val="bg1"/>
                </a:solidFill>
              </a:rPr>
              <a:t>false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dirty="0" smtClean="0">
                <a:solidFill>
                  <a:schemeClr val="bg1"/>
                </a:solidFill>
              </a:rPr>
              <a:t>null </a:t>
            </a:r>
            <a:r>
              <a:rPr lang="en-IN" dirty="0">
                <a:solidFill>
                  <a:schemeClr val="bg1"/>
                </a:solidFill>
              </a:rPr>
              <a:t>&gt;</a:t>
            </a: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0</a:t>
            </a:r>
            <a:r>
              <a:rPr lang="en-IN" dirty="0">
                <a:solidFill>
                  <a:schemeClr val="bg1"/>
                </a:solidFill>
              </a:rPr>
              <a:t>; </a:t>
            </a:r>
            <a:r>
              <a:rPr lang="en-IN" dirty="0">
                <a:solidFill>
                  <a:schemeClr val="bg1"/>
                </a:solidFill>
              </a:rPr>
              <a:t>// -&gt; </a:t>
            </a:r>
            <a:r>
              <a:rPr lang="en-IN" dirty="0" smtClean="0">
                <a:solidFill>
                  <a:schemeClr val="bg1"/>
                </a:solidFill>
              </a:rPr>
              <a:t>false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b="1" dirty="0" smtClean="0">
                <a:solidFill>
                  <a:srgbClr val="FF0000"/>
                </a:solidFill>
              </a:rPr>
              <a:t>null </a:t>
            </a:r>
            <a:r>
              <a:rPr lang="en-IN" b="1" dirty="0">
                <a:solidFill>
                  <a:srgbClr val="FF0000"/>
                </a:solidFill>
              </a:rPr>
              <a:t>&gt;=</a:t>
            </a:r>
            <a:r>
              <a:rPr lang="en-IN" b="1" dirty="0">
                <a:solidFill>
                  <a:srgbClr val="FF0000"/>
                </a:solidFill>
              </a:rPr>
              <a:t> </a:t>
            </a:r>
            <a:r>
              <a:rPr lang="en-IN" b="1" dirty="0">
                <a:solidFill>
                  <a:srgbClr val="FF0000"/>
                </a:solidFill>
              </a:rPr>
              <a:t>0</a:t>
            </a:r>
            <a:r>
              <a:rPr lang="en-IN" b="1" dirty="0">
                <a:solidFill>
                  <a:srgbClr val="FF0000"/>
                </a:solidFill>
              </a:rPr>
              <a:t>; </a:t>
            </a:r>
            <a:r>
              <a:rPr lang="en-IN" b="1" dirty="0">
                <a:solidFill>
                  <a:srgbClr val="FF0000"/>
                </a:solidFill>
              </a:rPr>
              <a:t>// -&gt; </a:t>
            </a:r>
            <a:r>
              <a:rPr lang="en-IN" b="1" dirty="0" smtClean="0">
                <a:solidFill>
                  <a:srgbClr val="FF0000"/>
                </a:solidFill>
              </a:rPr>
              <a:t>true</a:t>
            </a:r>
            <a:endParaRPr lang="en-US" altLang="en-US" b="1" dirty="0">
              <a:solidFill>
                <a:srgbClr val="FF0000"/>
              </a:solidFill>
              <a:latin typeface="Consolas" pitchFamily="49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382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 smtClean="0"/>
              <a:t>Suggested way to handle those issue</a:t>
            </a:r>
            <a:endParaRPr dirty="0"/>
          </a:p>
        </p:txBody>
      </p:sp>
      <p:sp>
        <p:nvSpPr>
          <p:cNvPr id="210" name="Google Shape;210;p19"/>
          <p:cNvSpPr txBox="1">
            <a:spLocks noGrp="1"/>
          </p:cNvSpPr>
          <p:nvPr>
            <p:ph type="body" idx="1"/>
          </p:nvPr>
        </p:nvSpPr>
        <p:spPr>
          <a:xfrm>
            <a:off x="685800" y="1352550"/>
            <a:ext cx="6934200" cy="30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FontTx/>
              <a:buChar char="-"/>
            </a:pPr>
            <a:r>
              <a:rPr lang="en-IN" dirty="0" smtClean="0"/>
              <a:t>Follow typing thorough Typescript or flow or any other</a:t>
            </a:r>
          </a:p>
          <a:p>
            <a:pPr marL="342900" lvl="0" indent="-342900">
              <a:buFontTx/>
              <a:buChar char="-"/>
            </a:pPr>
            <a:r>
              <a:rPr lang="en-US" dirty="0" smtClean="0"/>
              <a:t>Be extra careful when comparing two different types (number to array, array to Boolean)</a:t>
            </a:r>
            <a:endParaRPr lang="en-IN" dirty="0" smtClean="0"/>
          </a:p>
        </p:txBody>
      </p:sp>
      <p:sp>
        <p:nvSpPr>
          <p:cNvPr id="213" name="Google Shape;213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IN" dirty="0"/>
              <a:t>Vulnerabilities in NPM </a:t>
            </a:r>
            <a:r>
              <a:rPr lang="en-IN" dirty="0" smtClean="0"/>
              <a:t>Packages</a:t>
            </a:r>
            <a:endParaRPr dirty="0"/>
          </a:p>
        </p:txBody>
      </p:sp>
      <p:sp>
        <p:nvSpPr>
          <p:cNvPr id="219" name="Google Shape;219;p20"/>
          <p:cNvSpPr txBox="1">
            <a:spLocks noGrp="1"/>
          </p:cNvSpPr>
          <p:nvPr>
            <p:ph type="body" idx="1"/>
          </p:nvPr>
        </p:nvSpPr>
        <p:spPr>
          <a:xfrm>
            <a:off x="1295400" y="1875770"/>
            <a:ext cx="3336000" cy="27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/>
            <a:r>
              <a:rPr lang="en-IN" sz="1600" b="1" dirty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validator.js != </a:t>
            </a:r>
            <a:r>
              <a:rPr lang="en-IN" sz="1600" b="1" dirty="0" smtClean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validator</a:t>
            </a:r>
          </a:p>
          <a:p>
            <a:pPr marL="342900" indent="-342900"/>
            <a:r>
              <a:rPr lang="en-US" sz="1600" b="1" dirty="0" smtClean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2017 -NPM packages caught stealing environment variables</a:t>
            </a:r>
          </a:p>
          <a:p>
            <a:pPr marL="342900" indent="-342900"/>
            <a:r>
              <a:rPr lang="en-US" sz="1600" b="1" dirty="0" smtClean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Loading unwanted packing( increases code side </a:t>
            </a:r>
            <a:r>
              <a:rPr lang="en-US" sz="1600" dirty="0" smtClean="0">
                <a:latin typeface="Roboto Slab" panose="020B0604020202020204" charset="0"/>
                <a:ea typeface="Roboto Slab" panose="020B0604020202020204" charset="0"/>
              </a:rPr>
              <a:t>.</a:t>
            </a:r>
          </a:p>
          <a:p>
            <a:pPr marL="342900" indent="-342900"/>
            <a:r>
              <a:rPr lang="en-US" sz="1600" b="1" dirty="0" smtClean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Use es6 Import	 </a:t>
            </a:r>
          </a:p>
          <a:p>
            <a:pPr marL="457200" lvl="1" indent="0">
              <a:buNone/>
            </a:pPr>
            <a:r>
              <a:rPr lang="en-US" sz="1200" b="1" dirty="0" smtClean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import {</a:t>
            </a:r>
            <a:r>
              <a:rPr lang="en-US" sz="1200" b="1" dirty="0" err="1" smtClean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isNum</a:t>
            </a:r>
            <a:r>
              <a:rPr lang="en-US" sz="1200" b="1" dirty="0" smtClean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} from ‘</a:t>
            </a:r>
            <a:r>
              <a:rPr lang="en-US" sz="1200" b="1" dirty="0" err="1" smtClean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SomeUtil</a:t>
            </a:r>
            <a:r>
              <a:rPr lang="en-US" sz="1200" b="1" dirty="0" smtClean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’ vs</a:t>
            </a:r>
          </a:p>
          <a:p>
            <a:pPr marL="457200" lvl="1" indent="0">
              <a:buNone/>
            </a:pPr>
            <a:r>
              <a:rPr lang="en-US" sz="1200" b="1" dirty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import </a:t>
            </a:r>
            <a:r>
              <a:rPr lang="en-US" sz="1200" b="1" dirty="0" smtClean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* </a:t>
            </a:r>
            <a:r>
              <a:rPr lang="en-US" sz="1200" b="1" dirty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from ‘</a:t>
            </a:r>
            <a:r>
              <a:rPr lang="en-US" sz="1200" b="1" dirty="0" err="1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SomeUtil</a:t>
            </a:r>
            <a:r>
              <a:rPr lang="en-US" sz="1200" b="1" dirty="0">
                <a:solidFill>
                  <a:srgbClr val="FF0000"/>
                </a:solidFill>
                <a:latin typeface="Roboto Slab" panose="020B0604020202020204" charset="0"/>
                <a:ea typeface="Roboto Slab" panose="020B0604020202020204" charset="0"/>
              </a:rPr>
              <a:t>’</a:t>
            </a:r>
          </a:p>
          <a:p>
            <a:pPr marL="457200" lvl="1" indent="0">
              <a:buNone/>
            </a:pPr>
            <a:endParaRPr lang="en-US" sz="1200" b="1" dirty="0">
              <a:solidFill>
                <a:srgbClr val="FF0000"/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221" name="Google Shape;22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6" name="Picture 2" descr="Image result for phishing"/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1900263"/>
            <a:ext cx="3141132" cy="2772653"/>
          </a:xfrm>
          <a:prstGeom prst="ellipse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3290">
                <a:alpha val="5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778932" y="1352550"/>
            <a:ext cx="78486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The attacker used a technique called "typo-squatting" to register packages with names similar to popular libraries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631825" lvl="1" indent="-174625"/>
            <a:r>
              <a:rPr lang="en-IN" dirty="0"/>
              <a:t>Securing Credentials &amp;</a:t>
            </a:r>
            <a:r>
              <a:rPr lang="en-US" dirty="0"/>
              <a:t>Password </a:t>
            </a:r>
            <a:r>
              <a:rPr lang="en-US" dirty="0" smtClean="0"/>
              <a:t>Policy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IN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Inspecting </a:t>
            </a:r>
            <a:r>
              <a:rPr lang="en-IN" dirty="0" err="1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config</a:t>
            </a:r>
            <a:r>
              <a:rPr lang="en-IN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 </a:t>
            </a:r>
            <a:r>
              <a:rPr lang="en-IN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files)</a:t>
            </a:r>
            <a:endParaRPr lang="en-US" dirty="0"/>
          </a:p>
        </p:txBody>
      </p:sp>
      <p:sp>
        <p:nvSpPr>
          <p:cNvPr id="219" name="Google Shape;219;p20"/>
          <p:cNvSpPr txBox="1">
            <a:spLocks noGrp="1"/>
          </p:cNvSpPr>
          <p:nvPr>
            <p:ph type="body" idx="1"/>
          </p:nvPr>
        </p:nvSpPr>
        <p:spPr>
          <a:xfrm>
            <a:off x="1295400" y="1428750"/>
            <a:ext cx="6934200" cy="27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/>
            <a:endParaRPr lang="en-US" sz="1800" dirty="0" smtClean="0">
              <a:latin typeface="Roboto Slab" panose="020B0604020202020204" charset="0"/>
              <a:ea typeface="Roboto Slab" panose="020B0604020202020204" charset="0"/>
            </a:endParaRPr>
          </a:p>
          <a:p>
            <a:pPr marL="342900" indent="-342900"/>
            <a:r>
              <a:rPr lang="en-IN" sz="1800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Storing secrets and password in plain text </a:t>
            </a:r>
            <a:endParaRPr lang="en-IN" sz="1800" dirty="0" smtClean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</a:endParaRP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Logs are added in public route</a:t>
            </a: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Logging secrets , server details in </a:t>
            </a:r>
            <a:r>
              <a:rPr lang="en-US" sz="1800" dirty="0" err="1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config</a:t>
            </a:r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 in plain text</a:t>
            </a: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Use encode/hashing technique </a:t>
            </a:r>
            <a:endParaRPr lang="en-IN" sz="1800" dirty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</a:endParaRPr>
          </a:p>
          <a:p>
            <a:pPr marL="342900" indent="-342900"/>
            <a:endParaRPr sz="1800" dirty="0"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221" name="Google Shape;22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5185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631825" lvl="1" indent="-174625"/>
            <a:r>
              <a:rPr lang="en-IN" dirty="0"/>
              <a:t>Managing Untrusted data injection</a:t>
            </a:r>
            <a:endParaRPr lang="en-IN" dirty="0"/>
          </a:p>
        </p:txBody>
      </p:sp>
      <p:sp>
        <p:nvSpPr>
          <p:cNvPr id="219" name="Google Shape;219;p20"/>
          <p:cNvSpPr txBox="1">
            <a:spLocks noGrp="1"/>
          </p:cNvSpPr>
          <p:nvPr>
            <p:ph type="body" idx="1"/>
          </p:nvPr>
        </p:nvSpPr>
        <p:spPr>
          <a:xfrm>
            <a:off x="-76200" y="1428750"/>
            <a:ext cx="6934200" cy="27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/>
            <a:endParaRPr lang="en-US" sz="1800" dirty="0" smtClean="0">
              <a:latin typeface="Roboto Slab" panose="020B0604020202020204" charset="0"/>
              <a:ea typeface="Roboto Slab" panose="020B0604020202020204" charset="0"/>
            </a:endParaRP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Trusting a user data leads to injections</a:t>
            </a:r>
          </a:p>
          <a:p>
            <a:pPr marL="800100" lvl="1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Use lib like express-sanitizer</a:t>
            </a:r>
          </a:p>
          <a:p>
            <a:pPr marL="800100" lvl="1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Use Content-Security-Policy</a:t>
            </a: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Prevent CSRF Attacks and secure cookies</a:t>
            </a:r>
          </a:p>
          <a:p>
            <a:pPr marL="800100" lvl="1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Never use GET for transaction </a:t>
            </a:r>
          </a:p>
          <a:p>
            <a:pPr marL="800100" lvl="1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Include nonce that  much validate form handler endpoint</a:t>
            </a: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Secure Cookies</a:t>
            </a:r>
          </a:p>
          <a:p>
            <a:pPr marL="800100" lvl="1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Set cookies  = true in express session </a:t>
            </a:r>
          </a:p>
          <a:p>
            <a:pPr marL="800100" lvl="1" indent="-342900"/>
            <a:r>
              <a:rPr lang="en-US" sz="1800" dirty="0" err="1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httpOnly</a:t>
            </a:r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 =true in cookie property</a:t>
            </a:r>
            <a:endParaRPr lang="en-IN" sz="1800" dirty="0" smtClean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</a:endParaRPr>
          </a:p>
          <a:p>
            <a:pPr marL="342900" indent="-342900"/>
            <a:endParaRPr lang="en-IN" sz="1800" dirty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</a:endParaRPr>
          </a:p>
          <a:p>
            <a:pPr marL="342900" indent="-342900"/>
            <a:endParaRPr sz="1800" dirty="0"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221" name="Google Shape;22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35216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631825" lvl="1" indent="-174625"/>
            <a:r>
              <a:rPr lang="en-IN" dirty="0"/>
              <a:t>Managing Untrusted data injection</a:t>
            </a:r>
            <a:endParaRPr lang="en-IN" dirty="0"/>
          </a:p>
        </p:txBody>
      </p:sp>
      <p:sp>
        <p:nvSpPr>
          <p:cNvPr id="221" name="Google Shape;22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276350"/>
            <a:ext cx="9067800" cy="340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4659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631825" lvl="1" indent="-174625"/>
            <a:r>
              <a:rPr lang="en-IN" dirty="0" smtClean="0"/>
              <a:t>Default body-parser cause injection  </a:t>
            </a:r>
            <a:endParaRPr lang="en-IN" dirty="0"/>
          </a:p>
        </p:txBody>
      </p:sp>
      <p:sp>
        <p:nvSpPr>
          <p:cNvPr id="221" name="Google Shape;22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200150"/>
            <a:ext cx="7576457" cy="370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97252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631825" lvl="1" indent="-174625"/>
            <a:r>
              <a:rPr lang="en-IN" dirty="0" smtClean="0"/>
              <a:t>String </a:t>
            </a:r>
            <a:r>
              <a:rPr lang="en-IN" dirty="0" err="1" smtClean="0"/>
              <a:t>Sql</a:t>
            </a:r>
            <a:r>
              <a:rPr lang="en-IN" dirty="0" smtClean="0"/>
              <a:t> Statement </a:t>
            </a:r>
            <a:endParaRPr lang="en-IN" dirty="0"/>
          </a:p>
        </p:txBody>
      </p:sp>
      <p:sp>
        <p:nvSpPr>
          <p:cNvPr id="221" name="Google Shape;22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714" y="1047750"/>
            <a:ext cx="6805613" cy="3664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8362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631825" lvl="1" indent="-174625"/>
            <a:r>
              <a:rPr lang="en-IN" dirty="0" smtClean="0"/>
              <a:t>No-</a:t>
            </a:r>
            <a:r>
              <a:rPr lang="en-IN" dirty="0" err="1" smtClean="0"/>
              <a:t>Sql</a:t>
            </a:r>
            <a:r>
              <a:rPr lang="en-IN" dirty="0" smtClean="0"/>
              <a:t> Statement </a:t>
            </a:r>
            <a:endParaRPr lang="en-IN" dirty="0"/>
          </a:p>
        </p:txBody>
      </p:sp>
      <p:sp>
        <p:nvSpPr>
          <p:cNvPr id="221" name="Google Shape;22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047750"/>
            <a:ext cx="7672388" cy="37303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0211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3"/>
          <p:cNvSpPr txBox="1">
            <a:spLocks noGrp="1"/>
          </p:cNvSpPr>
          <p:nvPr>
            <p:ph type="ctrTitle" idx="4294967295"/>
          </p:nvPr>
        </p:nvSpPr>
        <p:spPr>
          <a:xfrm>
            <a:off x="1275150" y="2152650"/>
            <a:ext cx="6593700" cy="7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Hello!</a:t>
            </a:r>
            <a:endParaRPr sz="4800" dirty="0"/>
          </a:p>
        </p:txBody>
      </p:sp>
      <p:sp>
        <p:nvSpPr>
          <p:cNvPr id="156" name="Google Shape;156;p13"/>
          <p:cNvSpPr txBox="1">
            <a:spLocks noGrp="1"/>
          </p:cNvSpPr>
          <p:nvPr>
            <p:ph type="subTitle" idx="4294967295"/>
          </p:nvPr>
        </p:nvSpPr>
        <p:spPr>
          <a:xfrm>
            <a:off x="1275150" y="2724150"/>
            <a:ext cx="6593700" cy="16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I am </a:t>
            </a:r>
            <a:r>
              <a:rPr lang="en" b="1" dirty="0" smtClean="0"/>
              <a:t>Raja Sekar Durairaj</a:t>
            </a:r>
          </a:p>
          <a:p>
            <a:pPr marL="0" lvl="0" indent="0" algn="ctr">
              <a:buNone/>
            </a:pPr>
            <a:r>
              <a:rPr lang="en" b="1" dirty="0" smtClean="0"/>
              <a:t>Full stack developer @</a:t>
            </a:r>
            <a:r>
              <a:rPr lang="en-IN" b="1" dirty="0" smtClean="0"/>
              <a:t>BNY </a:t>
            </a:r>
            <a:r>
              <a:rPr lang="en-IN" b="1" dirty="0"/>
              <a:t>Mellon </a:t>
            </a:r>
            <a:r>
              <a:rPr lang="en-IN" b="1" dirty="0" smtClean="0"/>
              <a:t>Tech Pvt </a:t>
            </a:r>
            <a:r>
              <a:rPr lang="en-IN" b="1" dirty="0"/>
              <a:t>Ltd</a:t>
            </a:r>
            <a:endParaRPr lang="en-US" dirty="0" smtClean="0"/>
          </a:p>
          <a:p>
            <a:pPr marL="0" lvl="0" indent="0" algn="ctr">
              <a:buClr>
                <a:schemeClr val="dk1"/>
              </a:buClr>
              <a:buSzPts val="1100"/>
              <a:buNone/>
            </a:pPr>
            <a:r>
              <a:rPr lang="en" dirty="0" smtClean="0"/>
              <a:t>Read lot of things and write few thigns in medium blog</a:t>
            </a:r>
          </a:p>
          <a:p>
            <a:pPr marL="0" lvl="0" indent="0" algn="ctr">
              <a:buClr>
                <a:schemeClr val="dk1"/>
              </a:buClr>
              <a:buSzPts val="1100"/>
              <a:buNone/>
            </a:pPr>
            <a:r>
              <a:rPr lang="en-IN" dirty="0" smtClean="0"/>
              <a:t>https</a:t>
            </a:r>
            <a:r>
              <a:rPr lang="en-IN" dirty="0"/>
              <a:t>://medium.com/@</a:t>
            </a:r>
            <a:r>
              <a:rPr lang="en-IN" dirty="0" smtClean="0"/>
              <a:t>rajsek</a:t>
            </a:r>
            <a:endParaRPr b="1" dirty="0"/>
          </a:p>
        </p:txBody>
      </p:sp>
      <p:sp>
        <p:nvSpPr>
          <p:cNvPr id="158" name="Google Shape;158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900" y="376319"/>
            <a:ext cx="1476538" cy="1476538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"/>
          <p:cNvSpPr txBox="1">
            <a:spLocks noGrp="1"/>
          </p:cNvSpPr>
          <p:nvPr>
            <p:ph type="title"/>
          </p:nvPr>
        </p:nvSpPr>
        <p:spPr>
          <a:xfrm>
            <a:off x="1114425" y="358375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631825" lvl="1" indent="-174625"/>
            <a:r>
              <a:rPr lang="en-IN" dirty="0" smtClean="0"/>
              <a:t>Final Note</a:t>
            </a:r>
            <a:endParaRPr lang="en-IN" dirty="0"/>
          </a:p>
        </p:txBody>
      </p:sp>
      <p:sp>
        <p:nvSpPr>
          <p:cNvPr id="219" name="Google Shape;219;p20"/>
          <p:cNvSpPr txBox="1">
            <a:spLocks noGrp="1"/>
          </p:cNvSpPr>
          <p:nvPr>
            <p:ph type="body" idx="1"/>
          </p:nvPr>
        </p:nvSpPr>
        <p:spPr>
          <a:xfrm>
            <a:off x="32657" y="1352550"/>
            <a:ext cx="6934200" cy="32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/>
            <a:endParaRPr lang="en-US" sz="1800" dirty="0" smtClean="0">
              <a:latin typeface="Roboto Slab" panose="020B0604020202020204" charset="0"/>
              <a:ea typeface="Roboto Slab" panose="020B0604020202020204" charset="0"/>
            </a:endParaRP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Logs are added in public route</a:t>
            </a: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Check all Route and its access through passport or other authorization library </a:t>
            </a: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Logging secrets , server details in </a:t>
            </a:r>
            <a:r>
              <a:rPr lang="en-US" sz="1800" dirty="0" err="1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config</a:t>
            </a:r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 in plain text</a:t>
            </a: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Use encode/hashing technique </a:t>
            </a: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Never re-throw the application error to end user</a:t>
            </a: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User named </a:t>
            </a:r>
            <a:r>
              <a:rPr lang="en-US" sz="1800" dirty="0" err="1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sql</a:t>
            </a:r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 templated instead of </a:t>
            </a:r>
            <a:r>
              <a:rPr lang="en-US" sz="1800" dirty="0" err="1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sql</a:t>
            </a:r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 statement </a:t>
            </a:r>
            <a:r>
              <a:rPr lang="en-US" sz="1800" dirty="0" err="1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usign</a:t>
            </a:r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 strings</a:t>
            </a:r>
          </a:p>
          <a:p>
            <a:pPr marL="342900" indent="-342900"/>
            <a:r>
              <a:rPr lang="en-US" sz="1800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</a:rPr>
              <a:t>Use Hashing</a:t>
            </a:r>
          </a:p>
          <a:p>
            <a:pPr marL="342900" indent="-342900"/>
            <a:endParaRPr lang="en-IN" sz="1800" dirty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</a:endParaRPr>
          </a:p>
          <a:p>
            <a:pPr marL="0" indent="0">
              <a:buNone/>
            </a:pPr>
            <a:endParaRPr sz="1800" dirty="0"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221" name="Google Shape;22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4572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387" name="Google Shape;387;p33"/>
          <p:cNvSpPr txBox="1">
            <a:spLocks noGrp="1"/>
          </p:cNvSpPr>
          <p:nvPr>
            <p:ph type="ctrTitle" idx="4294967295"/>
          </p:nvPr>
        </p:nvSpPr>
        <p:spPr>
          <a:xfrm>
            <a:off x="1275150" y="2152650"/>
            <a:ext cx="6593700" cy="7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Thanks!</a:t>
            </a:r>
            <a:endParaRPr sz="4800"/>
          </a:p>
        </p:txBody>
      </p:sp>
      <p:sp>
        <p:nvSpPr>
          <p:cNvPr id="388" name="Google Shape;388;p33"/>
          <p:cNvSpPr txBox="1">
            <a:spLocks noGrp="1"/>
          </p:cNvSpPr>
          <p:nvPr>
            <p:ph type="subTitle" idx="4294967295"/>
          </p:nvPr>
        </p:nvSpPr>
        <p:spPr>
          <a:xfrm>
            <a:off x="1275150" y="2880076"/>
            <a:ext cx="6593700" cy="16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Any questions?</a:t>
            </a:r>
            <a:endParaRPr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find me at </a:t>
            </a:r>
            <a:r>
              <a:rPr lang="en" dirty="0" smtClean="0"/>
              <a:t>fb.me/rajsek</a:t>
            </a:r>
            <a:endParaRPr b="1" dirty="0"/>
          </a:p>
        </p:txBody>
      </p:sp>
      <p:grpSp>
        <p:nvGrpSpPr>
          <p:cNvPr id="389" name="Google Shape;389;p33"/>
          <p:cNvGrpSpPr/>
          <p:nvPr/>
        </p:nvGrpSpPr>
        <p:grpSpPr>
          <a:xfrm>
            <a:off x="4080265" y="875670"/>
            <a:ext cx="983454" cy="925239"/>
            <a:chOff x="5972700" y="2330200"/>
            <a:chExt cx="411625" cy="387275"/>
          </a:xfrm>
        </p:grpSpPr>
        <p:sp>
          <p:nvSpPr>
            <p:cNvPr id="390" name="Google Shape;390;p3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miter lim="243549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329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miter lim="243549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329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/>
              <a:t>Big Picture</a:t>
            </a:r>
            <a:endParaRPr sz="4800" dirty="0"/>
          </a:p>
        </p:txBody>
      </p:sp>
      <p:sp>
        <p:nvSpPr>
          <p:cNvPr id="182" name="Google Shape;182;p17"/>
          <p:cNvSpPr txBox="1">
            <a:spLocks noGrp="1"/>
          </p:cNvSpPr>
          <p:nvPr>
            <p:ph type="body" idx="1"/>
          </p:nvPr>
        </p:nvSpPr>
        <p:spPr>
          <a:xfrm>
            <a:off x="685799" y="1352550"/>
            <a:ext cx="7488569" cy="12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4625" indent="-174625"/>
            <a:r>
              <a:rPr lang="en" sz="1800" dirty="0" smtClean="0"/>
              <a:t>What NodeJS &amp; Why Node js?</a:t>
            </a:r>
          </a:p>
          <a:p>
            <a:pPr marL="631825" lvl="1" indent="-174625"/>
            <a:r>
              <a:rPr lang="en" sz="1800" dirty="0" smtClean="0"/>
              <a:t>Some Benchmark between node js &amp; other framework - 5 min</a:t>
            </a:r>
          </a:p>
          <a:p>
            <a:pPr marL="631825" lvl="1" indent="-174625"/>
            <a:r>
              <a:rPr lang="en" sz="1800" dirty="0" smtClean="0"/>
              <a:t>Confusing Nodejs (WTF js?) – 5 min</a:t>
            </a:r>
            <a:endParaRPr lang="en" sz="1800" dirty="0" smtClean="0"/>
          </a:p>
          <a:p>
            <a:pPr marL="174625" indent="-174625"/>
            <a:r>
              <a:rPr lang="en" sz="1800" dirty="0" smtClean="0"/>
              <a:t>Code Review </a:t>
            </a:r>
            <a:endParaRPr lang="en" sz="1800" dirty="0"/>
          </a:p>
          <a:p>
            <a:pPr marL="631825" lvl="1" indent="-174625"/>
            <a:r>
              <a:rPr lang="en-IN" sz="1800" dirty="0"/>
              <a:t>Securing Credentials &amp;</a:t>
            </a:r>
            <a:r>
              <a:rPr lang="en-US" sz="1800" dirty="0"/>
              <a:t>Password </a:t>
            </a:r>
            <a:r>
              <a:rPr lang="en-US" sz="1800" dirty="0" smtClean="0"/>
              <a:t>Policy</a:t>
            </a:r>
          </a:p>
          <a:p>
            <a:pPr marL="631825" lvl="1" indent="-174625"/>
            <a:r>
              <a:rPr lang="en-US" sz="1800" dirty="0" smtClean="0"/>
              <a:t>Securing Routs and logs</a:t>
            </a:r>
            <a:endParaRPr lang="en-IN" sz="1800" dirty="0"/>
          </a:p>
          <a:p>
            <a:pPr marL="631825" lvl="1" indent="-174625"/>
            <a:r>
              <a:rPr lang="en-IN" sz="1800" dirty="0"/>
              <a:t>Managing Untrusted data injection</a:t>
            </a:r>
          </a:p>
          <a:p>
            <a:pPr marL="631825" lvl="1" indent="-174625"/>
            <a:r>
              <a:rPr lang="en-IN" sz="1800" dirty="0"/>
              <a:t>Preventing XSS and CSRF Attacks</a:t>
            </a:r>
          </a:p>
          <a:p>
            <a:pPr marL="631825" lvl="1" indent="-174625"/>
            <a:r>
              <a:rPr lang="en-IN" sz="1800" dirty="0"/>
              <a:t>Vulnerabilities in NPM Packages</a:t>
            </a:r>
          </a:p>
          <a:p>
            <a:pPr marL="631825" lvl="1" indent="-174625"/>
            <a:r>
              <a:rPr lang="en-IN" sz="1800" dirty="0"/>
              <a:t>Preventing Brute-Force &amp; Denial-of-Service </a:t>
            </a:r>
            <a:r>
              <a:rPr lang="en-IN" sz="1800" dirty="0" smtClean="0"/>
              <a:t>Attacks</a:t>
            </a:r>
          </a:p>
          <a:p>
            <a:pPr marL="631825" lvl="1" indent="-174625"/>
            <a:r>
              <a:rPr lang="en-US" sz="1800" dirty="0" smtClean="0"/>
              <a:t>Errors handling</a:t>
            </a:r>
            <a:endParaRPr lang="en" sz="1800" dirty="0" smtClean="0"/>
          </a:p>
          <a:p>
            <a:pPr marL="174625" indent="-174625"/>
            <a:endParaRPr sz="1800" dirty="0"/>
          </a:p>
        </p:txBody>
      </p:sp>
      <p:sp>
        <p:nvSpPr>
          <p:cNvPr id="196" name="Google Shape;196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2" name="Group 1"/>
          <p:cNvGrpSpPr/>
          <p:nvPr/>
        </p:nvGrpSpPr>
        <p:grpSpPr>
          <a:xfrm>
            <a:off x="7010400" y="268575"/>
            <a:ext cx="1776005" cy="1767129"/>
            <a:chOff x="3251950" y="510723"/>
            <a:chExt cx="2428002" cy="2415868"/>
          </a:xfrm>
        </p:grpSpPr>
        <p:grpSp>
          <p:nvGrpSpPr>
            <p:cNvPr id="183" name="Google Shape;183;p17"/>
            <p:cNvGrpSpPr/>
            <p:nvPr/>
          </p:nvGrpSpPr>
          <p:grpSpPr>
            <a:xfrm rot="1936651">
              <a:off x="4006505" y="664171"/>
              <a:ext cx="1673447" cy="1673368"/>
              <a:chOff x="6643075" y="3664250"/>
              <a:chExt cx="407950" cy="407975"/>
            </a:xfrm>
          </p:grpSpPr>
          <p:sp>
            <p:nvSpPr>
              <p:cNvPr id="184" name="Google Shape;184;p17"/>
              <p:cNvSpPr/>
              <p:nvPr/>
            </p:nvSpPr>
            <p:spPr>
              <a:xfrm>
                <a:off x="6794075" y="3815250"/>
                <a:ext cx="211300" cy="211300"/>
              </a:xfrm>
              <a:custGeom>
                <a:avLst/>
                <a:gdLst/>
                <a:ahLst/>
                <a:cxnLst/>
                <a:rect l="l" t="t" r="r" b="b"/>
                <a:pathLst>
                  <a:path w="8452" h="8452" fill="none" extrusionOk="0">
                    <a:moveTo>
                      <a:pt x="0" y="8135"/>
                    </a:moveTo>
                    <a:lnTo>
                      <a:pt x="0" y="8135"/>
                    </a:lnTo>
                    <a:lnTo>
                      <a:pt x="438" y="8257"/>
                    </a:lnTo>
                    <a:lnTo>
                      <a:pt x="852" y="8354"/>
                    </a:lnTo>
                    <a:lnTo>
                      <a:pt x="1291" y="8403"/>
                    </a:lnTo>
                    <a:lnTo>
                      <a:pt x="1729" y="8452"/>
                    </a:lnTo>
                    <a:lnTo>
                      <a:pt x="2168" y="8452"/>
                    </a:lnTo>
                    <a:lnTo>
                      <a:pt x="2606" y="8427"/>
                    </a:lnTo>
                    <a:lnTo>
                      <a:pt x="3020" y="8378"/>
                    </a:lnTo>
                    <a:lnTo>
                      <a:pt x="3458" y="8281"/>
                    </a:lnTo>
                    <a:lnTo>
                      <a:pt x="3872" y="8184"/>
                    </a:lnTo>
                    <a:lnTo>
                      <a:pt x="4311" y="8037"/>
                    </a:lnTo>
                    <a:lnTo>
                      <a:pt x="4701" y="7867"/>
                    </a:lnTo>
                    <a:lnTo>
                      <a:pt x="5115" y="7672"/>
                    </a:lnTo>
                    <a:lnTo>
                      <a:pt x="5504" y="7429"/>
                    </a:lnTo>
                    <a:lnTo>
                      <a:pt x="5870" y="7185"/>
                    </a:lnTo>
                    <a:lnTo>
                      <a:pt x="6235" y="6893"/>
                    </a:lnTo>
                    <a:lnTo>
                      <a:pt x="6576" y="6576"/>
                    </a:lnTo>
                    <a:lnTo>
                      <a:pt x="6576" y="6576"/>
                    </a:lnTo>
                    <a:lnTo>
                      <a:pt x="6892" y="6235"/>
                    </a:lnTo>
                    <a:lnTo>
                      <a:pt x="7185" y="5870"/>
                    </a:lnTo>
                    <a:lnTo>
                      <a:pt x="7428" y="5505"/>
                    </a:lnTo>
                    <a:lnTo>
                      <a:pt x="7672" y="5115"/>
                    </a:lnTo>
                    <a:lnTo>
                      <a:pt x="7867" y="4701"/>
                    </a:lnTo>
                    <a:lnTo>
                      <a:pt x="8037" y="4311"/>
                    </a:lnTo>
                    <a:lnTo>
                      <a:pt x="8183" y="3873"/>
                    </a:lnTo>
                    <a:lnTo>
                      <a:pt x="8281" y="3459"/>
                    </a:lnTo>
                    <a:lnTo>
                      <a:pt x="8378" y="3020"/>
                    </a:lnTo>
                    <a:lnTo>
                      <a:pt x="8427" y="2606"/>
                    </a:lnTo>
                    <a:lnTo>
                      <a:pt x="8451" y="2168"/>
                    </a:lnTo>
                    <a:lnTo>
                      <a:pt x="8451" y="1730"/>
                    </a:lnTo>
                    <a:lnTo>
                      <a:pt x="8402" y="1291"/>
                    </a:lnTo>
                    <a:lnTo>
                      <a:pt x="8354" y="853"/>
                    </a:lnTo>
                    <a:lnTo>
                      <a:pt x="8256" y="439"/>
                    </a:lnTo>
                    <a:lnTo>
                      <a:pt x="8135" y="0"/>
                    </a:lnTo>
                  </a:path>
                </a:pathLst>
              </a:custGeom>
              <a:noFill/>
              <a:ln w="28575" cap="rnd" cmpd="sng">
                <a:solidFill>
                  <a:srgbClr val="FFFFFF"/>
                </a:solidFill>
                <a:prstDash val="solid"/>
                <a:miter lim="2435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6643075" y="3664250"/>
                <a:ext cx="407950" cy="407975"/>
              </a:xfrm>
              <a:custGeom>
                <a:avLst/>
                <a:gdLst/>
                <a:ahLst/>
                <a:cxnLst/>
                <a:rect l="l" t="t" r="r" b="b"/>
                <a:pathLst>
                  <a:path w="16318" h="16319" fill="none" extrusionOk="0">
                    <a:moveTo>
                      <a:pt x="16074" y="244"/>
                    </a:moveTo>
                    <a:lnTo>
                      <a:pt x="16074" y="244"/>
                    </a:lnTo>
                    <a:lnTo>
                      <a:pt x="15928" y="122"/>
                    </a:lnTo>
                    <a:lnTo>
                      <a:pt x="15758" y="49"/>
                    </a:lnTo>
                    <a:lnTo>
                      <a:pt x="15538" y="0"/>
                    </a:lnTo>
                    <a:lnTo>
                      <a:pt x="15319" y="0"/>
                    </a:lnTo>
                    <a:lnTo>
                      <a:pt x="15051" y="25"/>
                    </a:lnTo>
                    <a:lnTo>
                      <a:pt x="14759" y="73"/>
                    </a:lnTo>
                    <a:lnTo>
                      <a:pt x="14442" y="171"/>
                    </a:lnTo>
                    <a:lnTo>
                      <a:pt x="14102" y="293"/>
                    </a:lnTo>
                    <a:lnTo>
                      <a:pt x="13736" y="439"/>
                    </a:lnTo>
                    <a:lnTo>
                      <a:pt x="13347" y="609"/>
                    </a:lnTo>
                    <a:lnTo>
                      <a:pt x="12957" y="828"/>
                    </a:lnTo>
                    <a:lnTo>
                      <a:pt x="12543" y="1048"/>
                    </a:lnTo>
                    <a:lnTo>
                      <a:pt x="11666" y="1608"/>
                    </a:lnTo>
                    <a:lnTo>
                      <a:pt x="10716" y="2265"/>
                    </a:lnTo>
                    <a:lnTo>
                      <a:pt x="10716" y="2265"/>
                    </a:lnTo>
                    <a:lnTo>
                      <a:pt x="10278" y="2095"/>
                    </a:lnTo>
                    <a:lnTo>
                      <a:pt x="9815" y="1949"/>
                    </a:lnTo>
                    <a:lnTo>
                      <a:pt x="9352" y="1851"/>
                    </a:lnTo>
                    <a:lnTo>
                      <a:pt x="8890" y="1778"/>
                    </a:lnTo>
                    <a:lnTo>
                      <a:pt x="8427" y="1730"/>
                    </a:lnTo>
                    <a:lnTo>
                      <a:pt x="7940" y="1730"/>
                    </a:lnTo>
                    <a:lnTo>
                      <a:pt x="7477" y="1778"/>
                    </a:lnTo>
                    <a:lnTo>
                      <a:pt x="7014" y="1827"/>
                    </a:lnTo>
                    <a:lnTo>
                      <a:pt x="6551" y="1924"/>
                    </a:lnTo>
                    <a:lnTo>
                      <a:pt x="6089" y="2070"/>
                    </a:lnTo>
                    <a:lnTo>
                      <a:pt x="5650" y="2241"/>
                    </a:lnTo>
                    <a:lnTo>
                      <a:pt x="5212" y="2436"/>
                    </a:lnTo>
                    <a:lnTo>
                      <a:pt x="4774" y="2679"/>
                    </a:lnTo>
                    <a:lnTo>
                      <a:pt x="4384" y="2972"/>
                    </a:lnTo>
                    <a:lnTo>
                      <a:pt x="3994" y="3264"/>
                    </a:lnTo>
                    <a:lnTo>
                      <a:pt x="3605" y="3605"/>
                    </a:lnTo>
                    <a:lnTo>
                      <a:pt x="3605" y="3605"/>
                    </a:lnTo>
                    <a:lnTo>
                      <a:pt x="3264" y="3995"/>
                    </a:lnTo>
                    <a:lnTo>
                      <a:pt x="2971" y="4384"/>
                    </a:lnTo>
                    <a:lnTo>
                      <a:pt x="2679" y="4774"/>
                    </a:lnTo>
                    <a:lnTo>
                      <a:pt x="2436" y="5212"/>
                    </a:lnTo>
                    <a:lnTo>
                      <a:pt x="2241" y="5651"/>
                    </a:lnTo>
                    <a:lnTo>
                      <a:pt x="2070" y="6089"/>
                    </a:lnTo>
                    <a:lnTo>
                      <a:pt x="1924" y="6552"/>
                    </a:lnTo>
                    <a:lnTo>
                      <a:pt x="1827" y="7015"/>
                    </a:lnTo>
                    <a:lnTo>
                      <a:pt x="1778" y="7477"/>
                    </a:lnTo>
                    <a:lnTo>
                      <a:pt x="1729" y="7940"/>
                    </a:lnTo>
                    <a:lnTo>
                      <a:pt x="1729" y="8427"/>
                    </a:lnTo>
                    <a:lnTo>
                      <a:pt x="1778" y="8890"/>
                    </a:lnTo>
                    <a:lnTo>
                      <a:pt x="1851" y="9353"/>
                    </a:lnTo>
                    <a:lnTo>
                      <a:pt x="1948" y="9815"/>
                    </a:lnTo>
                    <a:lnTo>
                      <a:pt x="2095" y="10278"/>
                    </a:lnTo>
                    <a:lnTo>
                      <a:pt x="2265" y="10716"/>
                    </a:lnTo>
                    <a:lnTo>
                      <a:pt x="2265" y="10716"/>
                    </a:lnTo>
                    <a:lnTo>
                      <a:pt x="1607" y="11666"/>
                    </a:lnTo>
                    <a:lnTo>
                      <a:pt x="1047" y="12543"/>
                    </a:lnTo>
                    <a:lnTo>
                      <a:pt x="828" y="12957"/>
                    </a:lnTo>
                    <a:lnTo>
                      <a:pt x="609" y="13347"/>
                    </a:lnTo>
                    <a:lnTo>
                      <a:pt x="438" y="13737"/>
                    </a:lnTo>
                    <a:lnTo>
                      <a:pt x="292" y="14102"/>
                    </a:lnTo>
                    <a:lnTo>
                      <a:pt x="170" y="14443"/>
                    </a:lnTo>
                    <a:lnTo>
                      <a:pt x="73" y="14759"/>
                    </a:lnTo>
                    <a:lnTo>
                      <a:pt x="24" y="15052"/>
                    </a:lnTo>
                    <a:lnTo>
                      <a:pt x="0" y="15320"/>
                    </a:lnTo>
                    <a:lnTo>
                      <a:pt x="0" y="15539"/>
                    </a:lnTo>
                    <a:lnTo>
                      <a:pt x="49" y="15758"/>
                    </a:lnTo>
                    <a:lnTo>
                      <a:pt x="122" y="15928"/>
                    </a:lnTo>
                    <a:lnTo>
                      <a:pt x="244" y="16075"/>
                    </a:lnTo>
                    <a:lnTo>
                      <a:pt x="244" y="16075"/>
                    </a:lnTo>
                    <a:lnTo>
                      <a:pt x="341" y="16172"/>
                    </a:lnTo>
                    <a:lnTo>
                      <a:pt x="487" y="16245"/>
                    </a:lnTo>
                    <a:lnTo>
                      <a:pt x="633" y="16294"/>
                    </a:lnTo>
                    <a:lnTo>
                      <a:pt x="804" y="16318"/>
                    </a:lnTo>
                    <a:lnTo>
                      <a:pt x="974" y="16318"/>
                    </a:lnTo>
                    <a:lnTo>
                      <a:pt x="1169" y="16318"/>
                    </a:lnTo>
                    <a:lnTo>
                      <a:pt x="1388" y="16269"/>
                    </a:lnTo>
                    <a:lnTo>
                      <a:pt x="1632" y="16221"/>
                    </a:lnTo>
                    <a:lnTo>
                      <a:pt x="2143" y="16075"/>
                    </a:lnTo>
                    <a:lnTo>
                      <a:pt x="2703" y="15831"/>
                    </a:lnTo>
                    <a:lnTo>
                      <a:pt x="3312" y="15539"/>
                    </a:lnTo>
                    <a:lnTo>
                      <a:pt x="3946" y="15149"/>
                    </a:lnTo>
                    <a:lnTo>
                      <a:pt x="4652" y="14711"/>
                    </a:lnTo>
                    <a:lnTo>
                      <a:pt x="5358" y="14224"/>
                    </a:lnTo>
                    <a:lnTo>
                      <a:pt x="6113" y="13663"/>
                    </a:lnTo>
                    <a:lnTo>
                      <a:pt x="6892" y="13055"/>
                    </a:lnTo>
                    <a:lnTo>
                      <a:pt x="7696" y="12397"/>
                    </a:lnTo>
                    <a:lnTo>
                      <a:pt x="8500" y="11691"/>
                    </a:lnTo>
                    <a:lnTo>
                      <a:pt x="9304" y="10936"/>
                    </a:lnTo>
                    <a:lnTo>
                      <a:pt x="10132" y="10132"/>
                    </a:lnTo>
                    <a:lnTo>
                      <a:pt x="10132" y="10132"/>
                    </a:lnTo>
                    <a:lnTo>
                      <a:pt x="10935" y="9304"/>
                    </a:lnTo>
                    <a:lnTo>
                      <a:pt x="11690" y="8500"/>
                    </a:lnTo>
                    <a:lnTo>
                      <a:pt x="12397" y="7696"/>
                    </a:lnTo>
                    <a:lnTo>
                      <a:pt x="13054" y="6893"/>
                    </a:lnTo>
                    <a:lnTo>
                      <a:pt x="13663" y="6113"/>
                    </a:lnTo>
                    <a:lnTo>
                      <a:pt x="14223" y="5358"/>
                    </a:lnTo>
                    <a:lnTo>
                      <a:pt x="14710" y="4652"/>
                    </a:lnTo>
                    <a:lnTo>
                      <a:pt x="15149" y="3946"/>
                    </a:lnTo>
                    <a:lnTo>
                      <a:pt x="15538" y="3313"/>
                    </a:lnTo>
                    <a:lnTo>
                      <a:pt x="15831" y="2704"/>
                    </a:lnTo>
                    <a:lnTo>
                      <a:pt x="16074" y="2144"/>
                    </a:lnTo>
                    <a:lnTo>
                      <a:pt x="16220" y="1632"/>
                    </a:lnTo>
                    <a:lnTo>
                      <a:pt x="16269" y="1389"/>
                    </a:lnTo>
                    <a:lnTo>
                      <a:pt x="16318" y="1169"/>
                    </a:lnTo>
                    <a:lnTo>
                      <a:pt x="16318" y="975"/>
                    </a:lnTo>
                    <a:lnTo>
                      <a:pt x="16318" y="804"/>
                    </a:lnTo>
                    <a:lnTo>
                      <a:pt x="16293" y="634"/>
                    </a:lnTo>
                    <a:lnTo>
                      <a:pt x="16245" y="487"/>
                    </a:lnTo>
                    <a:lnTo>
                      <a:pt x="16172" y="341"/>
                    </a:lnTo>
                    <a:lnTo>
                      <a:pt x="16074" y="244"/>
                    </a:lnTo>
                    <a:lnTo>
                      <a:pt x="16074" y="244"/>
                    </a:lnTo>
                    <a:close/>
                    <a:moveTo>
                      <a:pt x="1827" y="13810"/>
                    </a:moveTo>
                    <a:lnTo>
                      <a:pt x="1827" y="13810"/>
                    </a:lnTo>
                    <a:lnTo>
                      <a:pt x="1754" y="13737"/>
                    </a:lnTo>
                    <a:lnTo>
                      <a:pt x="1729" y="13639"/>
                    </a:lnTo>
                    <a:lnTo>
                      <a:pt x="1681" y="13542"/>
                    </a:lnTo>
                    <a:lnTo>
                      <a:pt x="1681" y="13444"/>
                    </a:lnTo>
                    <a:lnTo>
                      <a:pt x="1681" y="13176"/>
                    </a:lnTo>
                    <a:lnTo>
                      <a:pt x="1754" y="12884"/>
                    </a:lnTo>
                    <a:lnTo>
                      <a:pt x="1875" y="12519"/>
                    </a:lnTo>
                    <a:lnTo>
                      <a:pt x="2046" y="12153"/>
                    </a:lnTo>
                    <a:lnTo>
                      <a:pt x="2265" y="11715"/>
                    </a:lnTo>
                    <a:lnTo>
                      <a:pt x="2533" y="11277"/>
                    </a:lnTo>
                    <a:lnTo>
                      <a:pt x="2533" y="11277"/>
                    </a:lnTo>
                    <a:lnTo>
                      <a:pt x="2752" y="11642"/>
                    </a:lnTo>
                    <a:lnTo>
                      <a:pt x="3020" y="12007"/>
                    </a:lnTo>
                    <a:lnTo>
                      <a:pt x="3288" y="12373"/>
                    </a:lnTo>
                    <a:lnTo>
                      <a:pt x="3605" y="12714"/>
                    </a:lnTo>
                    <a:lnTo>
                      <a:pt x="3605" y="12714"/>
                    </a:lnTo>
                    <a:lnTo>
                      <a:pt x="3897" y="12957"/>
                    </a:lnTo>
                    <a:lnTo>
                      <a:pt x="4165" y="13201"/>
                    </a:lnTo>
                    <a:lnTo>
                      <a:pt x="4165" y="13201"/>
                    </a:lnTo>
                    <a:lnTo>
                      <a:pt x="3751" y="13444"/>
                    </a:lnTo>
                    <a:lnTo>
                      <a:pt x="3361" y="13639"/>
                    </a:lnTo>
                    <a:lnTo>
                      <a:pt x="3020" y="13785"/>
                    </a:lnTo>
                    <a:lnTo>
                      <a:pt x="2679" y="13883"/>
                    </a:lnTo>
                    <a:lnTo>
                      <a:pt x="2411" y="13956"/>
                    </a:lnTo>
                    <a:lnTo>
                      <a:pt x="2168" y="13956"/>
                    </a:lnTo>
                    <a:lnTo>
                      <a:pt x="2070" y="13931"/>
                    </a:lnTo>
                    <a:lnTo>
                      <a:pt x="1973" y="13907"/>
                    </a:lnTo>
                    <a:lnTo>
                      <a:pt x="1900" y="13858"/>
                    </a:lnTo>
                    <a:lnTo>
                      <a:pt x="1827" y="13810"/>
                    </a:lnTo>
                    <a:lnTo>
                      <a:pt x="1827" y="13810"/>
                    </a:lnTo>
                    <a:close/>
                    <a:moveTo>
                      <a:pt x="8159" y="4482"/>
                    </a:moveTo>
                    <a:lnTo>
                      <a:pt x="8159" y="4482"/>
                    </a:lnTo>
                    <a:lnTo>
                      <a:pt x="8037" y="4482"/>
                    </a:lnTo>
                    <a:lnTo>
                      <a:pt x="7940" y="4433"/>
                    </a:lnTo>
                    <a:lnTo>
                      <a:pt x="7842" y="4384"/>
                    </a:lnTo>
                    <a:lnTo>
                      <a:pt x="7745" y="4311"/>
                    </a:lnTo>
                    <a:lnTo>
                      <a:pt x="7672" y="4238"/>
                    </a:lnTo>
                    <a:lnTo>
                      <a:pt x="7623" y="4141"/>
                    </a:lnTo>
                    <a:lnTo>
                      <a:pt x="7574" y="4019"/>
                    </a:lnTo>
                    <a:lnTo>
                      <a:pt x="7574" y="3897"/>
                    </a:lnTo>
                    <a:lnTo>
                      <a:pt x="7574" y="3897"/>
                    </a:lnTo>
                    <a:lnTo>
                      <a:pt x="7574" y="3775"/>
                    </a:lnTo>
                    <a:lnTo>
                      <a:pt x="7623" y="3678"/>
                    </a:lnTo>
                    <a:lnTo>
                      <a:pt x="7672" y="3580"/>
                    </a:lnTo>
                    <a:lnTo>
                      <a:pt x="7745" y="3483"/>
                    </a:lnTo>
                    <a:lnTo>
                      <a:pt x="7842" y="3410"/>
                    </a:lnTo>
                    <a:lnTo>
                      <a:pt x="7940" y="3361"/>
                    </a:lnTo>
                    <a:lnTo>
                      <a:pt x="8037" y="3337"/>
                    </a:lnTo>
                    <a:lnTo>
                      <a:pt x="8159" y="3313"/>
                    </a:lnTo>
                    <a:lnTo>
                      <a:pt x="8159" y="3313"/>
                    </a:lnTo>
                    <a:lnTo>
                      <a:pt x="8281" y="3337"/>
                    </a:lnTo>
                    <a:lnTo>
                      <a:pt x="8378" y="3361"/>
                    </a:lnTo>
                    <a:lnTo>
                      <a:pt x="8476" y="3410"/>
                    </a:lnTo>
                    <a:lnTo>
                      <a:pt x="8573" y="3483"/>
                    </a:lnTo>
                    <a:lnTo>
                      <a:pt x="8646" y="3580"/>
                    </a:lnTo>
                    <a:lnTo>
                      <a:pt x="8695" y="3678"/>
                    </a:lnTo>
                    <a:lnTo>
                      <a:pt x="8743" y="3775"/>
                    </a:lnTo>
                    <a:lnTo>
                      <a:pt x="8743" y="3897"/>
                    </a:lnTo>
                    <a:lnTo>
                      <a:pt x="8743" y="3897"/>
                    </a:lnTo>
                    <a:lnTo>
                      <a:pt x="8743" y="4019"/>
                    </a:lnTo>
                    <a:lnTo>
                      <a:pt x="8695" y="4141"/>
                    </a:lnTo>
                    <a:lnTo>
                      <a:pt x="8646" y="4238"/>
                    </a:lnTo>
                    <a:lnTo>
                      <a:pt x="8573" y="4311"/>
                    </a:lnTo>
                    <a:lnTo>
                      <a:pt x="8476" y="4384"/>
                    </a:lnTo>
                    <a:lnTo>
                      <a:pt x="8378" y="4433"/>
                    </a:lnTo>
                    <a:lnTo>
                      <a:pt x="8281" y="4482"/>
                    </a:lnTo>
                    <a:lnTo>
                      <a:pt x="8159" y="4482"/>
                    </a:lnTo>
                    <a:lnTo>
                      <a:pt x="8159" y="4482"/>
                    </a:lnTo>
                    <a:close/>
                    <a:moveTo>
                      <a:pt x="9133" y="5943"/>
                    </a:moveTo>
                    <a:lnTo>
                      <a:pt x="9133" y="5943"/>
                    </a:lnTo>
                    <a:lnTo>
                      <a:pt x="9036" y="5943"/>
                    </a:lnTo>
                    <a:lnTo>
                      <a:pt x="8963" y="5919"/>
                    </a:lnTo>
                    <a:lnTo>
                      <a:pt x="8841" y="5846"/>
                    </a:lnTo>
                    <a:lnTo>
                      <a:pt x="8768" y="5724"/>
                    </a:lnTo>
                    <a:lnTo>
                      <a:pt x="8743" y="5651"/>
                    </a:lnTo>
                    <a:lnTo>
                      <a:pt x="8743" y="5553"/>
                    </a:lnTo>
                    <a:lnTo>
                      <a:pt x="8743" y="5553"/>
                    </a:lnTo>
                    <a:lnTo>
                      <a:pt x="8743" y="5480"/>
                    </a:lnTo>
                    <a:lnTo>
                      <a:pt x="8768" y="5407"/>
                    </a:lnTo>
                    <a:lnTo>
                      <a:pt x="8841" y="5285"/>
                    </a:lnTo>
                    <a:lnTo>
                      <a:pt x="8963" y="5212"/>
                    </a:lnTo>
                    <a:lnTo>
                      <a:pt x="9036" y="5188"/>
                    </a:lnTo>
                    <a:lnTo>
                      <a:pt x="9133" y="5164"/>
                    </a:lnTo>
                    <a:lnTo>
                      <a:pt x="9133" y="5164"/>
                    </a:lnTo>
                    <a:lnTo>
                      <a:pt x="9206" y="5188"/>
                    </a:lnTo>
                    <a:lnTo>
                      <a:pt x="9279" y="5212"/>
                    </a:lnTo>
                    <a:lnTo>
                      <a:pt x="9401" y="5285"/>
                    </a:lnTo>
                    <a:lnTo>
                      <a:pt x="9474" y="5407"/>
                    </a:lnTo>
                    <a:lnTo>
                      <a:pt x="9498" y="5480"/>
                    </a:lnTo>
                    <a:lnTo>
                      <a:pt x="9523" y="5553"/>
                    </a:lnTo>
                    <a:lnTo>
                      <a:pt x="9523" y="5553"/>
                    </a:lnTo>
                    <a:lnTo>
                      <a:pt x="9498" y="5651"/>
                    </a:lnTo>
                    <a:lnTo>
                      <a:pt x="9474" y="5724"/>
                    </a:lnTo>
                    <a:lnTo>
                      <a:pt x="9401" y="5846"/>
                    </a:lnTo>
                    <a:lnTo>
                      <a:pt x="9279" y="5919"/>
                    </a:lnTo>
                    <a:lnTo>
                      <a:pt x="9206" y="5943"/>
                    </a:lnTo>
                    <a:lnTo>
                      <a:pt x="9133" y="5943"/>
                    </a:lnTo>
                    <a:lnTo>
                      <a:pt x="9133" y="5943"/>
                    </a:lnTo>
                    <a:close/>
                    <a:moveTo>
                      <a:pt x="9986" y="4409"/>
                    </a:moveTo>
                    <a:lnTo>
                      <a:pt x="9986" y="4409"/>
                    </a:lnTo>
                    <a:lnTo>
                      <a:pt x="9888" y="4409"/>
                    </a:lnTo>
                    <a:lnTo>
                      <a:pt x="9815" y="4384"/>
                    </a:lnTo>
                    <a:lnTo>
                      <a:pt x="9693" y="4287"/>
                    </a:lnTo>
                    <a:lnTo>
                      <a:pt x="9620" y="4165"/>
                    </a:lnTo>
                    <a:lnTo>
                      <a:pt x="9596" y="4092"/>
                    </a:lnTo>
                    <a:lnTo>
                      <a:pt x="9596" y="4019"/>
                    </a:lnTo>
                    <a:lnTo>
                      <a:pt x="9596" y="4019"/>
                    </a:lnTo>
                    <a:lnTo>
                      <a:pt x="9596" y="3946"/>
                    </a:lnTo>
                    <a:lnTo>
                      <a:pt x="9620" y="3873"/>
                    </a:lnTo>
                    <a:lnTo>
                      <a:pt x="9693" y="3751"/>
                    </a:lnTo>
                    <a:lnTo>
                      <a:pt x="9815" y="3654"/>
                    </a:lnTo>
                    <a:lnTo>
                      <a:pt x="9888" y="3629"/>
                    </a:lnTo>
                    <a:lnTo>
                      <a:pt x="9986" y="3629"/>
                    </a:lnTo>
                    <a:lnTo>
                      <a:pt x="9986" y="3629"/>
                    </a:lnTo>
                    <a:lnTo>
                      <a:pt x="10059" y="3629"/>
                    </a:lnTo>
                    <a:lnTo>
                      <a:pt x="10132" y="3654"/>
                    </a:lnTo>
                    <a:lnTo>
                      <a:pt x="10253" y="3751"/>
                    </a:lnTo>
                    <a:lnTo>
                      <a:pt x="10327" y="3873"/>
                    </a:lnTo>
                    <a:lnTo>
                      <a:pt x="10351" y="3946"/>
                    </a:lnTo>
                    <a:lnTo>
                      <a:pt x="10375" y="4019"/>
                    </a:lnTo>
                    <a:lnTo>
                      <a:pt x="10375" y="4019"/>
                    </a:lnTo>
                    <a:lnTo>
                      <a:pt x="10351" y="4092"/>
                    </a:lnTo>
                    <a:lnTo>
                      <a:pt x="10327" y="4165"/>
                    </a:lnTo>
                    <a:lnTo>
                      <a:pt x="10253" y="4287"/>
                    </a:lnTo>
                    <a:lnTo>
                      <a:pt x="10132" y="4384"/>
                    </a:lnTo>
                    <a:lnTo>
                      <a:pt x="10059" y="4409"/>
                    </a:lnTo>
                    <a:lnTo>
                      <a:pt x="9986" y="4409"/>
                    </a:lnTo>
                    <a:lnTo>
                      <a:pt x="9986" y="4409"/>
                    </a:lnTo>
                    <a:close/>
                    <a:moveTo>
                      <a:pt x="13200" y="4165"/>
                    </a:moveTo>
                    <a:lnTo>
                      <a:pt x="13200" y="4165"/>
                    </a:lnTo>
                    <a:lnTo>
                      <a:pt x="12957" y="3897"/>
                    </a:lnTo>
                    <a:lnTo>
                      <a:pt x="12713" y="3605"/>
                    </a:lnTo>
                    <a:lnTo>
                      <a:pt x="12713" y="3605"/>
                    </a:lnTo>
                    <a:lnTo>
                      <a:pt x="12372" y="3288"/>
                    </a:lnTo>
                    <a:lnTo>
                      <a:pt x="12007" y="3020"/>
                    </a:lnTo>
                    <a:lnTo>
                      <a:pt x="11642" y="2752"/>
                    </a:lnTo>
                    <a:lnTo>
                      <a:pt x="11276" y="2533"/>
                    </a:lnTo>
                    <a:lnTo>
                      <a:pt x="11276" y="2533"/>
                    </a:lnTo>
                    <a:lnTo>
                      <a:pt x="11715" y="2265"/>
                    </a:lnTo>
                    <a:lnTo>
                      <a:pt x="12153" y="2046"/>
                    </a:lnTo>
                    <a:lnTo>
                      <a:pt x="12518" y="1876"/>
                    </a:lnTo>
                    <a:lnTo>
                      <a:pt x="12884" y="1754"/>
                    </a:lnTo>
                    <a:lnTo>
                      <a:pt x="13176" y="1681"/>
                    </a:lnTo>
                    <a:lnTo>
                      <a:pt x="13444" y="1681"/>
                    </a:lnTo>
                    <a:lnTo>
                      <a:pt x="13541" y="1681"/>
                    </a:lnTo>
                    <a:lnTo>
                      <a:pt x="13639" y="1730"/>
                    </a:lnTo>
                    <a:lnTo>
                      <a:pt x="13736" y="1754"/>
                    </a:lnTo>
                    <a:lnTo>
                      <a:pt x="13809" y="1827"/>
                    </a:lnTo>
                    <a:lnTo>
                      <a:pt x="13809" y="1827"/>
                    </a:lnTo>
                    <a:lnTo>
                      <a:pt x="13858" y="1900"/>
                    </a:lnTo>
                    <a:lnTo>
                      <a:pt x="13907" y="1973"/>
                    </a:lnTo>
                    <a:lnTo>
                      <a:pt x="13931" y="2070"/>
                    </a:lnTo>
                    <a:lnTo>
                      <a:pt x="13955" y="2168"/>
                    </a:lnTo>
                    <a:lnTo>
                      <a:pt x="13955" y="2411"/>
                    </a:lnTo>
                    <a:lnTo>
                      <a:pt x="13882" y="2679"/>
                    </a:lnTo>
                    <a:lnTo>
                      <a:pt x="13785" y="3020"/>
                    </a:lnTo>
                    <a:lnTo>
                      <a:pt x="13639" y="3361"/>
                    </a:lnTo>
                    <a:lnTo>
                      <a:pt x="13444" y="3751"/>
                    </a:lnTo>
                    <a:lnTo>
                      <a:pt x="13200" y="4165"/>
                    </a:lnTo>
                    <a:lnTo>
                      <a:pt x="13200" y="4165"/>
                    </a:lnTo>
                    <a:close/>
                  </a:path>
                </a:pathLst>
              </a:custGeom>
              <a:noFill/>
              <a:ln w="28575" cap="rnd" cmpd="sng">
                <a:solidFill>
                  <a:srgbClr val="FFFFFF"/>
                </a:solidFill>
                <a:prstDash val="solid"/>
                <a:miter lim="2435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" name="Google Shape;186;p17"/>
            <p:cNvGrpSpPr/>
            <p:nvPr/>
          </p:nvGrpSpPr>
          <p:grpSpPr>
            <a:xfrm rot="1349392">
              <a:off x="3251950" y="2024477"/>
              <a:ext cx="687983" cy="687985"/>
              <a:chOff x="576250" y="4319400"/>
              <a:chExt cx="442075" cy="442050"/>
            </a:xfrm>
          </p:grpSpPr>
          <p:sp>
            <p:nvSpPr>
              <p:cNvPr id="187" name="Google Shape;187;p17"/>
              <p:cNvSpPr/>
              <p:nvPr/>
            </p:nvSpPr>
            <p:spPr>
              <a:xfrm>
                <a:off x="576250" y="4319400"/>
                <a:ext cx="442075" cy="442050"/>
              </a:xfrm>
              <a:custGeom>
                <a:avLst/>
                <a:gdLst/>
                <a:ahLst/>
                <a:cxnLst/>
                <a:rect l="l" t="t" r="r" b="b"/>
                <a:pathLst>
                  <a:path w="17683" h="17682" fill="none" extrusionOk="0">
                    <a:moveTo>
                      <a:pt x="11472" y="17292"/>
                    </a:moveTo>
                    <a:lnTo>
                      <a:pt x="11472" y="12153"/>
                    </a:lnTo>
                    <a:lnTo>
                      <a:pt x="16416" y="7209"/>
                    </a:lnTo>
                    <a:lnTo>
                      <a:pt x="16416" y="7209"/>
                    </a:lnTo>
                    <a:lnTo>
                      <a:pt x="16562" y="7063"/>
                    </a:lnTo>
                    <a:lnTo>
                      <a:pt x="16684" y="6868"/>
                    </a:lnTo>
                    <a:lnTo>
                      <a:pt x="16830" y="6674"/>
                    </a:lnTo>
                    <a:lnTo>
                      <a:pt x="16927" y="6479"/>
                    </a:lnTo>
                    <a:lnTo>
                      <a:pt x="17146" y="6040"/>
                    </a:lnTo>
                    <a:lnTo>
                      <a:pt x="17317" y="5553"/>
                    </a:lnTo>
                    <a:lnTo>
                      <a:pt x="17439" y="5042"/>
                    </a:lnTo>
                    <a:lnTo>
                      <a:pt x="17560" y="4506"/>
                    </a:lnTo>
                    <a:lnTo>
                      <a:pt x="17633" y="3970"/>
                    </a:lnTo>
                    <a:lnTo>
                      <a:pt x="17658" y="3434"/>
                    </a:lnTo>
                    <a:lnTo>
                      <a:pt x="17682" y="2898"/>
                    </a:lnTo>
                    <a:lnTo>
                      <a:pt x="17682" y="2411"/>
                    </a:lnTo>
                    <a:lnTo>
                      <a:pt x="17658" y="1949"/>
                    </a:lnTo>
                    <a:lnTo>
                      <a:pt x="17609" y="1510"/>
                    </a:lnTo>
                    <a:lnTo>
                      <a:pt x="17536" y="1145"/>
                    </a:lnTo>
                    <a:lnTo>
                      <a:pt x="17463" y="828"/>
                    </a:lnTo>
                    <a:lnTo>
                      <a:pt x="17366" y="585"/>
                    </a:lnTo>
                    <a:lnTo>
                      <a:pt x="17292" y="487"/>
                    </a:lnTo>
                    <a:lnTo>
                      <a:pt x="17244" y="439"/>
                    </a:lnTo>
                    <a:lnTo>
                      <a:pt x="17244" y="439"/>
                    </a:lnTo>
                    <a:lnTo>
                      <a:pt x="17195" y="390"/>
                    </a:lnTo>
                    <a:lnTo>
                      <a:pt x="17098" y="317"/>
                    </a:lnTo>
                    <a:lnTo>
                      <a:pt x="16854" y="219"/>
                    </a:lnTo>
                    <a:lnTo>
                      <a:pt x="16537" y="146"/>
                    </a:lnTo>
                    <a:lnTo>
                      <a:pt x="16172" y="73"/>
                    </a:lnTo>
                    <a:lnTo>
                      <a:pt x="15734" y="25"/>
                    </a:lnTo>
                    <a:lnTo>
                      <a:pt x="15271" y="0"/>
                    </a:lnTo>
                    <a:lnTo>
                      <a:pt x="14784" y="0"/>
                    </a:lnTo>
                    <a:lnTo>
                      <a:pt x="14248" y="25"/>
                    </a:lnTo>
                    <a:lnTo>
                      <a:pt x="13712" y="49"/>
                    </a:lnTo>
                    <a:lnTo>
                      <a:pt x="13176" y="122"/>
                    </a:lnTo>
                    <a:lnTo>
                      <a:pt x="12641" y="244"/>
                    </a:lnTo>
                    <a:lnTo>
                      <a:pt x="12129" y="366"/>
                    </a:lnTo>
                    <a:lnTo>
                      <a:pt x="11642" y="536"/>
                    </a:lnTo>
                    <a:lnTo>
                      <a:pt x="11204" y="755"/>
                    </a:lnTo>
                    <a:lnTo>
                      <a:pt x="10985" y="853"/>
                    </a:lnTo>
                    <a:lnTo>
                      <a:pt x="10814" y="999"/>
                    </a:lnTo>
                    <a:lnTo>
                      <a:pt x="10619" y="1121"/>
                    </a:lnTo>
                    <a:lnTo>
                      <a:pt x="10473" y="1267"/>
                    </a:lnTo>
                    <a:lnTo>
                      <a:pt x="5529" y="6211"/>
                    </a:lnTo>
                    <a:lnTo>
                      <a:pt x="390" y="6211"/>
                    </a:lnTo>
                    <a:lnTo>
                      <a:pt x="390" y="6211"/>
                    </a:lnTo>
                    <a:lnTo>
                      <a:pt x="244" y="6235"/>
                    </a:lnTo>
                    <a:lnTo>
                      <a:pt x="147" y="6259"/>
                    </a:lnTo>
                    <a:lnTo>
                      <a:pt x="49" y="6308"/>
                    </a:lnTo>
                    <a:lnTo>
                      <a:pt x="0" y="6381"/>
                    </a:lnTo>
                    <a:lnTo>
                      <a:pt x="0" y="6454"/>
                    </a:lnTo>
                    <a:lnTo>
                      <a:pt x="25" y="6552"/>
                    </a:lnTo>
                    <a:lnTo>
                      <a:pt x="74" y="6649"/>
                    </a:lnTo>
                    <a:lnTo>
                      <a:pt x="171" y="6771"/>
                    </a:lnTo>
                    <a:lnTo>
                      <a:pt x="2582" y="9158"/>
                    </a:lnTo>
                    <a:lnTo>
                      <a:pt x="2265" y="9474"/>
                    </a:lnTo>
                    <a:lnTo>
                      <a:pt x="950" y="9718"/>
                    </a:lnTo>
                    <a:lnTo>
                      <a:pt x="950" y="9718"/>
                    </a:lnTo>
                    <a:lnTo>
                      <a:pt x="804" y="9767"/>
                    </a:lnTo>
                    <a:lnTo>
                      <a:pt x="682" y="9815"/>
                    </a:lnTo>
                    <a:lnTo>
                      <a:pt x="609" y="9913"/>
                    </a:lnTo>
                    <a:lnTo>
                      <a:pt x="561" y="9986"/>
                    </a:lnTo>
                    <a:lnTo>
                      <a:pt x="561" y="10083"/>
                    </a:lnTo>
                    <a:lnTo>
                      <a:pt x="585" y="10205"/>
                    </a:lnTo>
                    <a:lnTo>
                      <a:pt x="634" y="10302"/>
                    </a:lnTo>
                    <a:lnTo>
                      <a:pt x="731" y="10424"/>
                    </a:lnTo>
                    <a:lnTo>
                      <a:pt x="7258" y="16951"/>
                    </a:lnTo>
                    <a:lnTo>
                      <a:pt x="7258" y="16951"/>
                    </a:lnTo>
                    <a:lnTo>
                      <a:pt x="7380" y="17049"/>
                    </a:lnTo>
                    <a:lnTo>
                      <a:pt x="7477" y="17097"/>
                    </a:lnTo>
                    <a:lnTo>
                      <a:pt x="7599" y="17122"/>
                    </a:lnTo>
                    <a:lnTo>
                      <a:pt x="7697" y="17122"/>
                    </a:lnTo>
                    <a:lnTo>
                      <a:pt x="7770" y="17073"/>
                    </a:lnTo>
                    <a:lnTo>
                      <a:pt x="7867" y="17000"/>
                    </a:lnTo>
                    <a:lnTo>
                      <a:pt x="7916" y="16878"/>
                    </a:lnTo>
                    <a:lnTo>
                      <a:pt x="7965" y="16732"/>
                    </a:lnTo>
                    <a:lnTo>
                      <a:pt x="8208" y="15417"/>
                    </a:lnTo>
                    <a:lnTo>
                      <a:pt x="8525" y="15100"/>
                    </a:lnTo>
                    <a:lnTo>
                      <a:pt x="10911" y="17511"/>
                    </a:lnTo>
                    <a:lnTo>
                      <a:pt x="10911" y="17511"/>
                    </a:lnTo>
                    <a:lnTo>
                      <a:pt x="11033" y="17609"/>
                    </a:lnTo>
                    <a:lnTo>
                      <a:pt x="11131" y="17658"/>
                    </a:lnTo>
                    <a:lnTo>
                      <a:pt x="11228" y="17682"/>
                    </a:lnTo>
                    <a:lnTo>
                      <a:pt x="11301" y="17682"/>
                    </a:lnTo>
                    <a:lnTo>
                      <a:pt x="11374" y="17633"/>
                    </a:lnTo>
                    <a:lnTo>
                      <a:pt x="11423" y="17536"/>
                    </a:lnTo>
                    <a:lnTo>
                      <a:pt x="11447" y="17438"/>
                    </a:lnTo>
                    <a:lnTo>
                      <a:pt x="11472" y="17292"/>
                    </a:lnTo>
                    <a:lnTo>
                      <a:pt x="11472" y="17292"/>
                    </a:lnTo>
                    <a:close/>
                    <a:moveTo>
                      <a:pt x="6162" y="12202"/>
                    </a:moveTo>
                    <a:lnTo>
                      <a:pt x="6162" y="12202"/>
                    </a:lnTo>
                    <a:lnTo>
                      <a:pt x="6089" y="12275"/>
                    </a:lnTo>
                    <a:lnTo>
                      <a:pt x="6016" y="12324"/>
                    </a:lnTo>
                    <a:lnTo>
                      <a:pt x="5919" y="12348"/>
                    </a:lnTo>
                    <a:lnTo>
                      <a:pt x="5821" y="12348"/>
                    </a:lnTo>
                    <a:lnTo>
                      <a:pt x="5724" y="12348"/>
                    </a:lnTo>
                    <a:lnTo>
                      <a:pt x="5626" y="12324"/>
                    </a:lnTo>
                    <a:lnTo>
                      <a:pt x="5553" y="12275"/>
                    </a:lnTo>
                    <a:lnTo>
                      <a:pt x="5480" y="12202"/>
                    </a:lnTo>
                    <a:lnTo>
                      <a:pt x="5480" y="12202"/>
                    </a:lnTo>
                    <a:lnTo>
                      <a:pt x="5407" y="12129"/>
                    </a:lnTo>
                    <a:lnTo>
                      <a:pt x="5359" y="12056"/>
                    </a:lnTo>
                    <a:lnTo>
                      <a:pt x="5334" y="11959"/>
                    </a:lnTo>
                    <a:lnTo>
                      <a:pt x="5334" y="11861"/>
                    </a:lnTo>
                    <a:lnTo>
                      <a:pt x="5334" y="11764"/>
                    </a:lnTo>
                    <a:lnTo>
                      <a:pt x="5359" y="11666"/>
                    </a:lnTo>
                    <a:lnTo>
                      <a:pt x="5407" y="11593"/>
                    </a:lnTo>
                    <a:lnTo>
                      <a:pt x="5480" y="11520"/>
                    </a:lnTo>
                    <a:lnTo>
                      <a:pt x="8013" y="8987"/>
                    </a:lnTo>
                    <a:lnTo>
                      <a:pt x="8013" y="8987"/>
                    </a:lnTo>
                    <a:lnTo>
                      <a:pt x="8086" y="8939"/>
                    </a:lnTo>
                    <a:lnTo>
                      <a:pt x="8159" y="8890"/>
                    </a:lnTo>
                    <a:lnTo>
                      <a:pt x="8257" y="8865"/>
                    </a:lnTo>
                    <a:lnTo>
                      <a:pt x="8354" y="8841"/>
                    </a:lnTo>
                    <a:lnTo>
                      <a:pt x="8452" y="8865"/>
                    </a:lnTo>
                    <a:lnTo>
                      <a:pt x="8525" y="8890"/>
                    </a:lnTo>
                    <a:lnTo>
                      <a:pt x="8622" y="8939"/>
                    </a:lnTo>
                    <a:lnTo>
                      <a:pt x="8695" y="8987"/>
                    </a:lnTo>
                    <a:lnTo>
                      <a:pt x="8695" y="8987"/>
                    </a:lnTo>
                    <a:lnTo>
                      <a:pt x="8744" y="9060"/>
                    </a:lnTo>
                    <a:lnTo>
                      <a:pt x="8793" y="9158"/>
                    </a:lnTo>
                    <a:lnTo>
                      <a:pt x="8817" y="9231"/>
                    </a:lnTo>
                    <a:lnTo>
                      <a:pt x="8841" y="9328"/>
                    </a:lnTo>
                    <a:lnTo>
                      <a:pt x="8817" y="9426"/>
                    </a:lnTo>
                    <a:lnTo>
                      <a:pt x="8793" y="9523"/>
                    </a:lnTo>
                    <a:lnTo>
                      <a:pt x="8744" y="9596"/>
                    </a:lnTo>
                    <a:lnTo>
                      <a:pt x="8695" y="9669"/>
                    </a:lnTo>
                    <a:lnTo>
                      <a:pt x="6162" y="12202"/>
                    </a:lnTo>
                    <a:close/>
                    <a:moveTo>
                      <a:pt x="13396" y="7307"/>
                    </a:moveTo>
                    <a:lnTo>
                      <a:pt x="13396" y="7307"/>
                    </a:lnTo>
                    <a:lnTo>
                      <a:pt x="13274" y="7404"/>
                    </a:lnTo>
                    <a:lnTo>
                      <a:pt x="13152" y="7477"/>
                    </a:lnTo>
                    <a:lnTo>
                      <a:pt x="13006" y="7526"/>
                    </a:lnTo>
                    <a:lnTo>
                      <a:pt x="12836" y="7550"/>
                    </a:lnTo>
                    <a:lnTo>
                      <a:pt x="12689" y="7526"/>
                    </a:lnTo>
                    <a:lnTo>
                      <a:pt x="12543" y="7477"/>
                    </a:lnTo>
                    <a:lnTo>
                      <a:pt x="12421" y="7404"/>
                    </a:lnTo>
                    <a:lnTo>
                      <a:pt x="12300" y="7307"/>
                    </a:lnTo>
                    <a:lnTo>
                      <a:pt x="10376" y="5383"/>
                    </a:lnTo>
                    <a:lnTo>
                      <a:pt x="10376" y="5383"/>
                    </a:lnTo>
                    <a:lnTo>
                      <a:pt x="10278" y="5261"/>
                    </a:lnTo>
                    <a:lnTo>
                      <a:pt x="10205" y="5139"/>
                    </a:lnTo>
                    <a:lnTo>
                      <a:pt x="10156" y="4993"/>
                    </a:lnTo>
                    <a:lnTo>
                      <a:pt x="10132" y="4847"/>
                    </a:lnTo>
                    <a:lnTo>
                      <a:pt x="10156" y="4676"/>
                    </a:lnTo>
                    <a:lnTo>
                      <a:pt x="10205" y="4530"/>
                    </a:lnTo>
                    <a:lnTo>
                      <a:pt x="10278" y="4408"/>
                    </a:lnTo>
                    <a:lnTo>
                      <a:pt x="10376" y="4287"/>
                    </a:lnTo>
                    <a:lnTo>
                      <a:pt x="10376" y="4287"/>
                    </a:lnTo>
                    <a:lnTo>
                      <a:pt x="11326" y="3313"/>
                    </a:lnTo>
                    <a:lnTo>
                      <a:pt x="11326" y="3313"/>
                    </a:lnTo>
                    <a:lnTo>
                      <a:pt x="11496" y="3166"/>
                    </a:lnTo>
                    <a:lnTo>
                      <a:pt x="11666" y="3045"/>
                    </a:lnTo>
                    <a:lnTo>
                      <a:pt x="11861" y="2947"/>
                    </a:lnTo>
                    <a:lnTo>
                      <a:pt x="12032" y="2850"/>
                    </a:lnTo>
                    <a:lnTo>
                      <a:pt x="12227" y="2777"/>
                    </a:lnTo>
                    <a:lnTo>
                      <a:pt x="12446" y="2728"/>
                    </a:lnTo>
                    <a:lnTo>
                      <a:pt x="12641" y="2704"/>
                    </a:lnTo>
                    <a:lnTo>
                      <a:pt x="12836" y="2704"/>
                    </a:lnTo>
                    <a:lnTo>
                      <a:pt x="13055" y="2704"/>
                    </a:lnTo>
                    <a:lnTo>
                      <a:pt x="13250" y="2728"/>
                    </a:lnTo>
                    <a:lnTo>
                      <a:pt x="13469" y="2777"/>
                    </a:lnTo>
                    <a:lnTo>
                      <a:pt x="13664" y="2850"/>
                    </a:lnTo>
                    <a:lnTo>
                      <a:pt x="13834" y="2947"/>
                    </a:lnTo>
                    <a:lnTo>
                      <a:pt x="14029" y="3045"/>
                    </a:lnTo>
                    <a:lnTo>
                      <a:pt x="14199" y="3166"/>
                    </a:lnTo>
                    <a:lnTo>
                      <a:pt x="14370" y="3313"/>
                    </a:lnTo>
                    <a:lnTo>
                      <a:pt x="14370" y="3313"/>
                    </a:lnTo>
                    <a:lnTo>
                      <a:pt x="14516" y="3483"/>
                    </a:lnTo>
                    <a:lnTo>
                      <a:pt x="14638" y="3653"/>
                    </a:lnTo>
                    <a:lnTo>
                      <a:pt x="14735" y="3848"/>
                    </a:lnTo>
                    <a:lnTo>
                      <a:pt x="14833" y="4019"/>
                    </a:lnTo>
                    <a:lnTo>
                      <a:pt x="14906" y="4214"/>
                    </a:lnTo>
                    <a:lnTo>
                      <a:pt x="14954" y="4433"/>
                    </a:lnTo>
                    <a:lnTo>
                      <a:pt x="14979" y="4628"/>
                    </a:lnTo>
                    <a:lnTo>
                      <a:pt x="14979" y="4847"/>
                    </a:lnTo>
                    <a:lnTo>
                      <a:pt x="14979" y="5042"/>
                    </a:lnTo>
                    <a:lnTo>
                      <a:pt x="14954" y="5237"/>
                    </a:lnTo>
                    <a:lnTo>
                      <a:pt x="14906" y="5456"/>
                    </a:lnTo>
                    <a:lnTo>
                      <a:pt x="14833" y="5651"/>
                    </a:lnTo>
                    <a:lnTo>
                      <a:pt x="14735" y="5821"/>
                    </a:lnTo>
                    <a:lnTo>
                      <a:pt x="14638" y="6016"/>
                    </a:lnTo>
                    <a:lnTo>
                      <a:pt x="14516" y="6186"/>
                    </a:lnTo>
                    <a:lnTo>
                      <a:pt x="14370" y="6357"/>
                    </a:lnTo>
                    <a:lnTo>
                      <a:pt x="14370" y="6357"/>
                    </a:lnTo>
                    <a:lnTo>
                      <a:pt x="13396" y="7307"/>
                    </a:lnTo>
                    <a:lnTo>
                      <a:pt x="13396" y="7307"/>
                    </a:lnTo>
                    <a:close/>
                  </a:path>
                </a:pathLst>
              </a:custGeom>
              <a:noFill/>
              <a:ln w="28575" cap="rnd" cmpd="sng">
                <a:solidFill>
                  <a:srgbClr val="FFFFFF"/>
                </a:solidFill>
                <a:prstDash val="solid"/>
                <a:miter lim="2435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7"/>
              <p:cNvSpPr/>
              <p:nvPr/>
            </p:nvSpPr>
            <p:spPr>
              <a:xfrm>
                <a:off x="595725" y="4668875"/>
                <a:ext cx="73100" cy="73100"/>
              </a:xfrm>
              <a:custGeom>
                <a:avLst/>
                <a:gdLst/>
                <a:ahLst/>
                <a:cxnLst/>
                <a:rect l="l" t="t" r="r" b="b"/>
                <a:pathLst>
                  <a:path w="2924" h="2924" fill="none" extrusionOk="0">
                    <a:moveTo>
                      <a:pt x="2656" y="269"/>
                    </a:moveTo>
                    <a:lnTo>
                      <a:pt x="2656" y="269"/>
                    </a:lnTo>
                    <a:lnTo>
                      <a:pt x="2509" y="147"/>
                    </a:lnTo>
                    <a:lnTo>
                      <a:pt x="2363" y="74"/>
                    </a:lnTo>
                    <a:lnTo>
                      <a:pt x="2193" y="25"/>
                    </a:lnTo>
                    <a:lnTo>
                      <a:pt x="2022" y="1"/>
                    </a:lnTo>
                    <a:lnTo>
                      <a:pt x="1852" y="25"/>
                    </a:lnTo>
                    <a:lnTo>
                      <a:pt x="1681" y="74"/>
                    </a:lnTo>
                    <a:lnTo>
                      <a:pt x="1511" y="147"/>
                    </a:lnTo>
                    <a:lnTo>
                      <a:pt x="1365" y="269"/>
                    </a:lnTo>
                    <a:lnTo>
                      <a:pt x="1365" y="269"/>
                    </a:lnTo>
                    <a:lnTo>
                      <a:pt x="1219" y="488"/>
                    </a:lnTo>
                    <a:lnTo>
                      <a:pt x="999" y="829"/>
                    </a:lnTo>
                    <a:lnTo>
                      <a:pt x="561" y="1730"/>
                    </a:lnTo>
                    <a:lnTo>
                      <a:pt x="171" y="2558"/>
                    </a:lnTo>
                    <a:lnTo>
                      <a:pt x="1" y="2924"/>
                    </a:lnTo>
                    <a:lnTo>
                      <a:pt x="1" y="2924"/>
                    </a:lnTo>
                    <a:lnTo>
                      <a:pt x="366" y="2753"/>
                    </a:lnTo>
                    <a:lnTo>
                      <a:pt x="1194" y="2363"/>
                    </a:lnTo>
                    <a:lnTo>
                      <a:pt x="2095" y="1925"/>
                    </a:lnTo>
                    <a:lnTo>
                      <a:pt x="2436" y="1706"/>
                    </a:lnTo>
                    <a:lnTo>
                      <a:pt x="2656" y="1560"/>
                    </a:lnTo>
                    <a:lnTo>
                      <a:pt x="2656" y="1560"/>
                    </a:lnTo>
                    <a:lnTo>
                      <a:pt x="2777" y="1414"/>
                    </a:lnTo>
                    <a:lnTo>
                      <a:pt x="2850" y="1243"/>
                    </a:lnTo>
                    <a:lnTo>
                      <a:pt x="2899" y="1073"/>
                    </a:lnTo>
                    <a:lnTo>
                      <a:pt x="2923" y="902"/>
                    </a:lnTo>
                    <a:lnTo>
                      <a:pt x="2899" y="732"/>
                    </a:lnTo>
                    <a:lnTo>
                      <a:pt x="2850" y="561"/>
                    </a:lnTo>
                    <a:lnTo>
                      <a:pt x="2777" y="415"/>
                    </a:lnTo>
                    <a:lnTo>
                      <a:pt x="2656" y="269"/>
                    </a:lnTo>
                    <a:lnTo>
                      <a:pt x="2656" y="269"/>
                    </a:lnTo>
                    <a:close/>
                  </a:path>
                </a:pathLst>
              </a:custGeom>
              <a:noFill/>
              <a:ln w="28575" cap="rnd" cmpd="sng">
                <a:solidFill>
                  <a:srgbClr val="FFFFFF"/>
                </a:solidFill>
                <a:prstDash val="solid"/>
                <a:miter lim="2435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7"/>
              <p:cNvSpPr/>
              <p:nvPr/>
            </p:nvSpPr>
            <p:spPr>
              <a:xfrm>
                <a:off x="652350" y="4711500"/>
                <a:ext cx="46925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877" fill="none" extrusionOk="0">
                    <a:moveTo>
                      <a:pt x="1657" y="244"/>
                    </a:moveTo>
                    <a:lnTo>
                      <a:pt x="1657" y="244"/>
                    </a:lnTo>
                    <a:lnTo>
                      <a:pt x="1535" y="147"/>
                    </a:lnTo>
                    <a:lnTo>
                      <a:pt x="1413" y="74"/>
                    </a:lnTo>
                    <a:lnTo>
                      <a:pt x="1267" y="25"/>
                    </a:lnTo>
                    <a:lnTo>
                      <a:pt x="1121" y="1"/>
                    </a:lnTo>
                    <a:lnTo>
                      <a:pt x="975" y="25"/>
                    </a:lnTo>
                    <a:lnTo>
                      <a:pt x="829" y="74"/>
                    </a:lnTo>
                    <a:lnTo>
                      <a:pt x="707" y="147"/>
                    </a:lnTo>
                    <a:lnTo>
                      <a:pt x="585" y="244"/>
                    </a:lnTo>
                    <a:lnTo>
                      <a:pt x="585" y="244"/>
                    </a:lnTo>
                    <a:lnTo>
                      <a:pt x="464" y="391"/>
                    </a:lnTo>
                    <a:lnTo>
                      <a:pt x="366" y="610"/>
                    </a:lnTo>
                    <a:lnTo>
                      <a:pt x="269" y="878"/>
                    </a:lnTo>
                    <a:lnTo>
                      <a:pt x="171" y="1170"/>
                    </a:lnTo>
                    <a:lnTo>
                      <a:pt x="50" y="1681"/>
                    </a:lnTo>
                    <a:lnTo>
                      <a:pt x="1" y="1876"/>
                    </a:lnTo>
                    <a:lnTo>
                      <a:pt x="1" y="1876"/>
                    </a:lnTo>
                    <a:lnTo>
                      <a:pt x="220" y="1852"/>
                    </a:lnTo>
                    <a:lnTo>
                      <a:pt x="731" y="1706"/>
                    </a:lnTo>
                    <a:lnTo>
                      <a:pt x="999" y="1633"/>
                    </a:lnTo>
                    <a:lnTo>
                      <a:pt x="1267" y="1535"/>
                    </a:lnTo>
                    <a:lnTo>
                      <a:pt x="1511" y="1413"/>
                    </a:lnTo>
                    <a:lnTo>
                      <a:pt x="1657" y="1316"/>
                    </a:lnTo>
                    <a:lnTo>
                      <a:pt x="1657" y="1316"/>
                    </a:lnTo>
                    <a:lnTo>
                      <a:pt x="1754" y="1194"/>
                    </a:lnTo>
                    <a:lnTo>
                      <a:pt x="1827" y="1048"/>
                    </a:lnTo>
                    <a:lnTo>
                      <a:pt x="1876" y="926"/>
                    </a:lnTo>
                    <a:lnTo>
                      <a:pt x="1876" y="780"/>
                    </a:lnTo>
                    <a:lnTo>
                      <a:pt x="1876" y="634"/>
                    </a:lnTo>
                    <a:lnTo>
                      <a:pt x="1827" y="488"/>
                    </a:lnTo>
                    <a:lnTo>
                      <a:pt x="1754" y="366"/>
                    </a:lnTo>
                    <a:lnTo>
                      <a:pt x="1657" y="244"/>
                    </a:lnTo>
                    <a:lnTo>
                      <a:pt x="1657" y="244"/>
                    </a:lnTo>
                    <a:close/>
                  </a:path>
                </a:pathLst>
              </a:custGeom>
              <a:noFill/>
              <a:ln w="28575" cap="rnd" cmpd="sng">
                <a:solidFill>
                  <a:srgbClr val="FFFFFF"/>
                </a:solidFill>
                <a:prstDash val="solid"/>
                <a:miter lim="2435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7"/>
              <p:cNvSpPr/>
              <p:nvPr/>
            </p:nvSpPr>
            <p:spPr>
              <a:xfrm>
                <a:off x="579300" y="4638450"/>
                <a:ext cx="46900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1876" fill="none" extrusionOk="0">
                    <a:moveTo>
                      <a:pt x="1632" y="219"/>
                    </a:moveTo>
                    <a:lnTo>
                      <a:pt x="1632" y="219"/>
                    </a:lnTo>
                    <a:lnTo>
                      <a:pt x="1510" y="122"/>
                    </a:lnTo>
                    <a:lnTo>
                      <a:pt x="1388" y="49"/>
                    </a:lnTo>
                    <a:lnTo>
                      <a:pt x="1242" y="0"/>
                    </a:lnTo>
                    <a:lnTo>
                      <a:pt x="1096" y="0"/>
                    </a:lnTo>
                    <a:lnTo>
                      <a:pt x="950" y="0"/>
                    </a:lnTo>
                    <a:lnTo>
                      <a:pt x="828" y="49"/>
                    </a:lnTo>
                    <a:lnTo>
                      <a:pt x="682" y="122"/>
                    </a:lnTo>
                    <a:lnTo>
                      <a:pt x="560" y="219"/>
                    </a:lnTo>
                    <a:lnTo>
                      <a:pt x="560" y="219"/>
                    </a:lnTo>
                    <a:lnTo>
                      <a:pt x="463" y="366"/>
                    </a:lnTo>
                    <a:lnTo>
                      <a:pt x="341" y="609"/>
                    </a:lnTo>
                    <a:lnTo>
                      <a:pt x="244" y="877"/>
                    </a:lnTo>
                    <a:lnTo>
                      <a:pt x="171" y="1145"/>
                    </a:lnTo>
                    <a:lnTo>
                      <a:pt x="25" y="1656"/>
                    </a:lnTo>
                    <a:lnTo>
                      <a:pt x="0" y="1876"/>
                    </a:lnTo>
                    <a:lnTo>
                      <a:pt x="0" y="1876"/>
                    </a:lnTo>
                    <a:lnTo>
                      <a:pt x="195" y="1827"/>
                    </a:lnTo>
                    <a:lnTo>
                      <a:pt x="707" y="1705"/>
                    </a:lnTo>
                    <a:lnTo>
                      <a:pt x="999" y="1608"/>
                    </a:lnTo>
                    <a:lnTo>
                      <a:pt x="1267" y="1510"/>
                    </a:lnTo>
                    <a:lnTo>
                      <a:pt x="1486" y="1413"/>
                    </a:lnTo>
                    <a:lnTo>
                      <a:pt x="1632" y="1291"/>
                    </a:lnTo>
                    <a:lnTo>
                      <a:pt x="1632" y="1291"/>
                    </a:lnTo>
                    <a:lnTo>
                      <a:pt x="1729" y="1169"/>
                    </a:lnTo>
                    <a:lnTo>
                      <a:pt x="1802" y="1048"/>
                    </a:lnTo>
                    <a:lnTo>
                      <a:pt x="1851" y="901"/>
                    </a:lnTo>
                    <a:lnTo>
                      <a:pt x="1876" y="755"/>
                    </a:lnTo>
                    <a:lnTo>
                      <a:pt x="1851" y="609"/>
                    </a:lnTo>
                    <a:lnTo>
                      <a:pt x="1802" y="463"/>
                    </a:lnTo>
                    <a:lnTo>
                      <a:pt x="1729" y="341"/>
                    </a:lnTo>
                    <a:lnTo>
                      <a:pt x="1632" y="219"/>
                    </a:lnTo>
                    <a:lnTo>
                      <a:pt x="1632" y="219"/>
                    </a:lnTo>
                    <a:close/>
                  </a:path>
                </a:pathLst>
              </a:custGeom>
              <a:noFill/>
              <a:ln w="28575" cap="rnd" cmpd="sng">
                <a:solidFill>
                  <a:srgbClr val="FFFFFF"/>
                </a:solidFill>
                <a:prstDash val="solid"/>
                <a:miter lim="24354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1" name="Google Shape;191;p17"/>
            <p:cNvSpPr/>
            <p:nvPr/>
          </p:nvSpPr>
          <p:spPr>
            <a:xfrm rot="1936892">
              <a:off x="3950423" y="510723"/>
              <a:ext cx="261542" cy="249730"/>
            </a:xfrm>
            <a:custGeom>
              <a:avLst/>
              <a:gdLst/>
              <a:ahLst/>
              <a:cxnLst/>
              <a:rect l="l" t="t" r="r" b="b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/>
            <p:nvPr/>
          </p:nvSpPr>
          <p:spPr>
            <a:xfrm rot="4634091">
              <a:off x="4679876" y="2538468"/>
              <a:ext cx="397079" cy="379168"/>
            </a:xfrm>
            <a:custGeom>
              <a:avLst/>
              <a:gdLst/>
              <a:ahLst/>
              <a:cxnLst/>
              <a:rect l="l" t="t" r="r" b="b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 rot="1936757">
              <a:off x="5140114" y="2477229"/>
              <a:ext cx="159056" cy="151952"/>
            </a:xfrm>
            <a:custGeom>
              <a:avLst/>
              <a:gdLst/>
              <a:ahLst/>
              <a:cxnLst/>
              <a:rect l="l" t="t" r="r" b="b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 rot="3216213">
              <a:off x="3428965" y="1031040"/>
              <a:ext cx="158996" cy="151903"/>
            </a:xfrm>
            <a:custGeom>
              <a:avLst/>
              <a:gdLst/>
              <a:ahLst/>
              <a:cxnLst/>
              <a:rect l="l" t="t" r="r" b="b"/>
              <a:pathLst>
                <a:path w="15101" h="14419" fill="none" extrusionOk="0">
                  <a:moveTo>
                    <a:pt x="7234" y="293"/>
                  </a:moveTo>
                  <a:lnTo>
                    <a:pt x="7234" y="293"/>
                  </a:lnTo>
                  <a:lnTo>
                    <a:pt x="7307" y="171"/>
                  </a:lnTo>
                  <a:lnTo>
                    <a:pt x="7380" y="74"/>
                  </a:lnTo>
                  <a:lnTo>
                    <a:pt x="7477" y="25"/>
                  </a:lnTo>
                  <a:lnTo>
                    <a:pt x="7550" y="1"/>
                  </a:lnTo>
                  <a:lnTo>
                    <a:pt x="7623" y="25"/>
                  </a:lnTo>
                  <a:lnTo>
                    <a:pt x="7721" y="74"/>
                  </a:lnTo>
                  <a:lnTo>
                    <a:pt x="7794" y="171"/>
                  </a:lnTo>
                  <a:lnTo>
                    <a:pt x="7867" y="293"/>
                  </a:lnTo>
                  <a:lnTo>
                    <a:pt x="9523" y="4092"/>
                  </a:lnTo>
                  <a:lnTo>
                    <a:pt x="9523" y="4092"/>
                  </a:lnTo>
                  <a:lnTo>
                    <a:pt x="9596" y="4214"/>
                  </a:lnTo>
                  <a:lnTo>
                    <a:pt x="9718" y="4360"/>
                  </a:lnTo>
                  <a:lnTo>
                    <a:pt x="9840" y="4482"/>
                  </a:lnTo>
                  <a:lnTo>
                    <a:pt x="9986" y="4604"/>
                  </a:lnTo>
                  <a:lnTo>
                    <a:pt x="10132" y="4701"/>
                  </a:lnTo>
                  <a:lnTo>
                    <a:pt x="10302" y="4774"/>
                  </a:lnTo>
                  <a:lnTo>
                    <a:pt x="10449" y="4847"/>
                  </a:lnTo>
                  <a:lnTo>
                    <a:pt x="10619" y="4872"/>
                  </a:lnTo>
                  <a:lnTo>
                    <a:pt x="14711" y="5286"/>
                  </a:lnTo>
                  <a:lnTo>
                    <a:pt x="14711" y="5286"/>
                  </a:lnTo>
                  <a:lnTo>
                    <a:pt x="14857" y="5310"/>
                  </a:lnTo>
                  <a:lnTo>
                    <a:pt x="14979" y="5359"/>
                  </a:lnTo>
                  <a:lnTo>
                    <a:pt x="15052" y="5407"/>
                  </a:lnTo>
                  <a:lnTo>
                    <a:pt x="15100" y="5505"/>
                  </a:lnTo>
                  <a:lnTo>
                    <a:pt x="15100" y="5578"/>
                  </a:lnTo>
                  <a:lnTo>
                    <a:pt x="15076" y="5675"/>
                  </a:lnTo>
                  <a:lnTo>
                    <a:pt x="15027" y="5773"/>
                  </a:lnTo>
                  <a:lnTo>
                    <a:pt x="14906" y="5895"/>
                  </a:lnTo>
                  <a:lnTo>
                    <a:pt x="11837" y="8622"/>
                  </a:lnTo>
                  <a:lnTo>
                    <a:pt x="11837" y="8622"/>
                  </a:lnTo>
                  <a:lnTo>
                    <a:pt x="11715" y="8744"/>
                  </a:lnTo>
                  <a:lnTo>
                    <a:pt x="11618" y="8890"/>
                  </a:lnTo>
                  <a:lnTo>
                    <a:pt x="11545" y="9061"/>
                  </a:lnTo>
                  <a:lnTo>
                    <a:pt x="11472" y="9231"/>
                  </a:lnTo>
                  <a:lnTo>
                    <a:pt x="11423" y="9402"/>
                  </a:lnTo>
                  <a:lnTo>
                    <a:pt x="11398" y="9572"/>
                  </a:lnTo>
                  <a:lnTo>
                    <a:pt x="11398" y="9743"/>
                  </a:lnTo>
                  <a:lnTo>
                    <a:pt x="11423" y="9913"/>
                  </a:lnTo>
                  <a:lnTo>
                    <a:pt x="12300" y="13956"/>
                  </a:lnTo>
                  <a:lnTo>
                    <a:pt x="12300" y="13956"/>
                  </a:lnTo>
                  <a:lnTo>
                    <a:pt x="12324" y="14102"/>
                  </a:lnTo>
                  <a:lnTo>
                    <a:pt x="12300" y="14200"/>
                  </a:lnTo>
                  <a:lnTo>
                    <a:pt x="12275" y="14297"/>
                  </a:lnTo>
                  <a:lnTo>
                    <a:pt x="12227" y="14370"/>
                  </a:lnTo>
                  <a:lnTo>
                    <a:pt x="12129" y="14394"/>
                  </a:lnTo>
                  <a:lnTo>
                    <a:pt x="12032" y="14419"/>
                  </a:lnTo>
                  <a:lnTo>
                    <a:pt x="11910" y="14370"/>
                  </a:lnTo>
                  <a:lnTo>
                    <a:pt x="11788" y="14321"/>
                  </a:lnTo>
                  <a:lnTo>
                    <a:pt x="8232" y="12227"/>
                  </a:lnTo>
                  <a:lnTo>
                    <a:pt x="8232" y="12227"/>
                  </a:lnTo>
                  <a:lnTo>
                    <a:pt x="8086" y="12154"/>
                  </a:lnTo>
                  <a:lnTo>
                    <a:pt x="7916" y="12105"/>
                  </a:lnTo>
                  <a:lnTo>
                    <a:pt x="7721" y="12081"/>
                  </a:lnTo>
                  <a:lnTo>
                    <a:pt x="7550" y="12081"/>
                  </a:lnTo>
                  <a:lnTo>
                    <a:pt x="7380" y="12081"/>
                  </a:lnTo>
                  <a:lnTo>
                    <a:pt x="7185" y="12105"/>
                  </a:lnTo>
                  <a:lnTo>
                    <a:pt x="7015" y="12154"/>
                  </a:lnTo>
                  <a:lnTo>
                    <a:pt x="6868" y="12227"/>
                  </a:lnTo>
                  <a:lnTo>
                    <a:pt x="3313" y="14321"/>
                  </a:lnTo>
                  <a:lnTo>
                    <a:pt x="3313" y="14321"/>
                  </a:lnTo>
                  <a:lnTo>
                    <a:pt x="3191" y="14370"/>
                  </a:lnTo>
                  <a:lnTo>
                    <a:pt x="3069" y="14419"/>
                  </a:lnTo>
                  <a:lnTo>
                    <a:pt x="2972" y="14394"/>
                  </a:lnTo>
                  <a:lnTo>
                    <a:pt x="2874" y="14370"/>
                  </a:lnTo>
                  <a:lnTo>
                    <a:pt x="2826" y="14297"/>
                  </a:lnTo>
                  <a:lnTo>
                    <a:pt x="2801" y="14200"/>
                  </a:lnTo>
                  <a:lnTo>
                    <a:pt x="2777" y="14102"/>
                  </a:lnTo>
                  <a:lnTo>
                    <a:pt x="2801" y="13956"/>
                  </a:lnTo>
                  <a:lnTo>
                    <a:pt x="3678" y="9913"/>
                  </a:lnTo>
                  <a:lnTo>
                    <a:pt x="3678" y="9913"/>
                  </a:lnTo>
                  <a:lnTo>
                    <a:pt x="3702" y="9743"/>
                  </a:lnTo>
                  <a:lnTo>
                    <a:pt x="3702" y="9572"/>
                  </a:lnTo>
                  <a:lnTo>
                    <a:pt x="3678" y="9402"/>
                  </a:lnTo>
                  <a:lnTo>
                    <a:pt x="3629" y="9231"/>
                  </a:lnTo>
                  <a:lnTo>
                    <a:pt x="3556" y="9061"/>
                  </a:lnTo>
                  <a:lnTo>
                    <a:pt x="3483" y="8890"/>
                  </a:lnTo>
                  <a:lnTo>
                    <a:pt x="3386" y="8744"/>
                  </a:lnTo>
                  <a:lnTo>
                    <a:pt x="3264" y="8622"/>
                  </a:lnTo>
                  <a:lnTo>
                    <a:pt x="195" y="5895"/>
                  </a:lnTo>
                  <a:lnTo>
                    <a:pt x="195" y="5895"/>
                  </a:lnTo>
                  <a:lnTo>
                    <a:pt x="73" y="5773"/>
                  </a:lnTo>
                  <a:lnTo>
                    <a:pt x="25" y="5675"/>
                  </a:lnTo>
                  <a:lnTo>
                    <a:pt x="0" y="5578"/>
                  </a:lnTo>
                  <a:lnTo>
                    <a:pt x="0" y="5505"/>
                  </a:lnTo>
                  <a:lnTo>
                    <a:pt x="49" y="5407"/>
                  </a:lnTo>
                  <a:lnTo>
                    <a:pt x="122" y="5359"/>
                  </a:lnTo>
                  <a:lnTo>
                    <a:pt x="244" y="5310"/>
                  </a:lnTo>
                  <a:lnTo>
                    <a:pt x="390" y="5286"/>
                  </a:lnTo>
                  <a:lnTo>
                    <a:pt x="4482" y="4872"/>
                  </a:lnTo>
                  <a:lnTo>
                    <a:pt x="4482" y="4872"/>
                  </a:lnTo>
                  <a:lnTo>
                    <a:pt x="4652" y="4847"/>
                  </a:lnTo>
                  <a:lnTo>
                    <a:pt x="4798" y="4774"/>
                  </a:lnTo>
                  <a:lnTo>
                    <a:pt x="4969" y="4701"/>
                  </a:lnTo>
                  <a:lnTo>
                    <a:pt x="5115" y="4604"/>
                  </a:lnTo>
                  <a:lnTo>
                    <a:pt x="5261" y="4482"/>
                  </a:lnTo>
                  <a:lnTo>
                    <a:pt x="5383" y="4360"/>
                  </a:lnTo>
                  <a:lnTo>
                    <a:pt x="5505" y="4214"/>
                  </a:lnTo>
                  <a:lnTo>
                    <a:pt x="5578" y="4092"/>
                  </a:lnTo>
                  <a:lnTo>
                    <a:pt x="7234" y="293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Image result for awesome node j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3286" y="4400549"/>
            <a:ext cx="1765117" cy="1079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385457" y="889952"/>
            <a:ext cx="2355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spcBef>
                <a:spcPts val="600"/>
              </a:spcBef>
              <a:buClr>
                <a:srgbClr val="FFFFFF"/>
              </a:buClr>
              <a:buSzPts val="2000"/>
            </a:pPr>
            <a:r>
              <a:rPr lang="en-IN" sz="2000" dirty="0">
                <a:solidFill>
                  <a:srgbClr val="FFFFFF"/>
                </a:solidFill>
                <a:latin typeface="Abel"/>
                <a:sym typeface="Abel"/>
              </a:rPr>
              <a:t>Things we cover today</a:t>
            </a:r>
            <a:endParaRPr lang="en-IN" sz="2000" dirty="0">
              <a:solidFill>
                <a:srgbClr val="FFFFFF"/>
              </a:solidFill>
              <a:latin typeface="Abel"/>
              <a:sym typeface="Abe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4"/>
          <p:cNvSpPr txBox="1">
            <a:spLocks noGrp="1"/>
          </p:cNvSpPr>
          <p:nvPr>
            <p:ph type="ctrTitle"/>
          </p:nvPr>
        </p:nvSpPr>
        <p:spPr>
          <a:xfrm>
            <a:off x="990600" y="-95250"/>
            <a:ext cx="7162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</a:t>
            </a:r>
            <a:r>
              <a:rPr lang="en" dirty="0" smtClean="0"/>
              <a:t>hat &amp; </a:t>
            </a:r>
            <a:r>
              <a:rPr lang="en" dirty="0"/>
              <a:t>Why </a:t>
            </a:r>
            <a:r>
              <a:rPr lang="en" dirty="0" smtClean="0"/>
              <a:t>?</a:t>
            </a:r>
            <a:endParaRPr lang="en" dirty="0"/>
          </a:p>
        </p:txBody>
      </p:sp>
      <p:sp>
        <p:nvSpPr>
          <p:cNvPr id="164" name="Google Shape;164;p14"/>
          <p:cNvSpPr txBox="1">
            <a:spLocks noGrp="1"/>
          </p:cNvSpPr>
          <p:nvPr>
            <p:ph type="subTitle" idx="1"/>
          </p:nvPr>
        </p:nvSpPr>
        <p:spPr>
          <a:xfrm>
            <a:off x="609600" y="971550"/>
            <a:ext cx="8229600" cy="4171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IN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What is ?</a:t>
            </a:r>
          </a:p>
          <a:p>
            <a:pPr marL="0" lvl="0" indent="0" algn="just"/>
            <a:r>
              <a:rPr lang="en-IN" i="1" dirty="0"/>
              <a:t>	</a:t>
            </a:r>
            <a:r>
              <a:rPr lang="en-IN" i="1" dirty="0" smtClean="0"/>
              <a:t>“Node.js</a:t>
            </a:r>
            <a:r>
              <a:rPr lang="en-IN" i="1" dirty="0"/>
              <a:t>® is a JavaScript runtime </a:t>
            </a:r>
            <a:r>
              <a:rPr lang="en-IN" i="1" dirty="0" err="1" smtClean="0"/>
              <a:t>platfrom</a:t>
            </a:r>
            <a:r>
              <a:rPr lang="en-IN" i="1" dirty="0"/>
              <a:t> </a:t>
            </a:r>
            <a:r>
              <a:rPr lang="en-IN" i="1" dirty="0" smtClean="0"/>
              <a:t>built </a:t>
            </a:r>
            <a:r>
              <a:rPr lang="en-IN" i="1" dirty="0"/>
              <a:t>on Chrome's V8 JavaScript </a:t>
            </a:r>
            <a:r>
              <a:rPr lang="en-IN" i="1" dirty="0" smtClean="0"/>
              <a:t>engine and it uses an event driven, non-blocking I/O model that makes it lightweight and efficient.”</a:t>
            </a:r>
          </a:p>
          <a:p>
            <a:pPr marL="0" lvl="0" indent="0" algn="just"/>
            <a:endParaRPr lang="en-IN" dirty="0" smtClean="0"/>
          </a:p>
          <a:p>
            <a:pPr marL="0" lvl="0" indent="0" algn="just"/>
            <a:r>
              <a:rPr lang="en-IN" b="1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 ? </a:t>
            </a:r>
            <a:endParaRPr lang="en-IN" b="1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lvl="1" indent="0" algn="just"/>
            <a:r>
              <a:rPr lang="en-IN" dirty="0" smtClean="0"/>
              <a:t>Node is </a:t>
            </a:r>
            <a:r>
              <a:rPr lang="en-IN" dirty="0"/>
              <a:t>not just a language. </a:t>
            </a:r>
            <a:r>
              <a:rPr lang="en-IN" b="1" dirty="0"/>
              <a:t>It is an ecosystem</a:t>
            </a:r>
            <a:r>
              <a:rPr lang="en-IN" b="1" dirty="0" smtClean="0"/>
              <a:t>.  </a:t>
            </a:r>
            <a:r>
              <a:rPr lang="en-IN" dirty="0" smtClean="0"/>
              <a:t>It </a:t>
            </a:r>
            <a:r>
              <a:rPr lang="en-IN" dirty="0"/>
              <a:t>uses </a:t>
            </a:r>
            <a:r>
              <a:rPr lang="en-IN" dirty="0" smtClean="0"/>
              <a:t>versatile </a:t>
            </a:r>
            <a:r>
              <a:rPr lang="en-IN" dirty="0" err="1" smtClean="0"/>
              <a:t>javascript</a:t>
            </a:r>
            <a:r>
              <a:rPr lang="en-IN" dirty="0" smtClean="0"/>
              <a:t> as programing language, which help us to build in many platforms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b="1" dirty="0" smtClean="0"/>
              <a:t>Web UI </a:t>
            </a:r>
            <a:r>
              <a:rPr lang="en-US" dirty="0" smtClean="0"/>
              <a:t>(</a:t>
            </a:r>
            <a:r>
              <a:rPr lang="en-US" dirty="0" err="1" smtClean="0"/>
              <a:t>react,Angular,Vew</a:t>
            </a:r>
            <a:r>
              <a:rPr lang="en-US" dirty="0" smtClean="0"/>
              <a:t>), Backend Service (express, </a:t>
            </a:r>
            <a:r>
              <a:rPr lang="en-US" dirty="0" err="1" smtClean="0"/>
              <a:t>hapi</a:t>
            </a:r>
            <a:r>
              <a:rPr lang="en-US" dirty="0" smtClean="0"/>
              <a:t>).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b="1" dirty="0" smtClean="0"/>
              <a:t>Tooling/</a:t>
            </a:r>
            <a:r>
              <a:rPr lang="en-US" b="1" dirty="0" err="1" smtClean="0"/>
              <a:t>Cli</a:t>
            </a:r>
            <a:r>
              <a:rPr lang="en-US" dirty="0" smtClean="0"/>
              <a:t> and </a:t>
            </a:r>
            <a:r>
              <a:rPr lang="en-US" dirty="0"/>
              <a:t>automated testing </a:t>
            </a:r>
            <a:r>
              <a:rPr lang="en-US" dirty="0" smtClean="0"/>
              <a:t>(phantomjs.org)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b="1" dirty="0" smtClean="0"/>
              <a:t>Mobile</a:t>
            </a:r>
            <a:r>
              <a:rPr lang="en-US" dirty="0" smtClean="0"/>
              <a:t> (react native)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b="1" dirty="0" smtClean="0"/>
              <a:t>Desktop</a:t>
            </a:r>
            <a:r>
              <a:rPr lang="en-US" dirty="0" smtClean="0"/>
              <a:t> (Electron – skype, slack, VS-code and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r>
              <a:rPr lang="en-US" b="1" dirty="0" smtClean="0"/>
              <a:t>IOT</a:t>
            </a:r>
            <a:endParaRPr lang="en-IN" b="1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"/>
          <p:cNvSpPr txBox="1">
            <a:spLocks noGrp="1"/>
          </p:cNvSpPr>
          <p:nvPr>
            <p:ph type="title"/>
          </p:nvPr>
        </p:nvSpPr>
        <p:spPr>
          <a:xfrm>
            <a:off x="1038150" y="70303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Multi </a:t>
            </a:r>
            <a:r>
              <a:rPr lang="en" smtClean="0"/>
              <a:t>Threaded Server</a:t>
            </a:r>
            <a:endParaRPr dirty="0"/>
          </a:p>
        </p:txBody>
      </p:sp>
      <p:sp>
        <p:nvSpPr>
          <p:cNvPr id="302" name="Google Shape;302;p2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5" name="AutoShape 8" descr="data:image/jpg;base64,%20/9j/4AAQSkZJRgABAQEAYABgAAD/2wBDAAUDBAQEAwUEBAQFBQUGBwwIBwcHBw8LCwkMEQ8SEhEPERETFhwXExQaFRERGCEYGh0dHx8fExciJCIeJBweHx7/2wBDAQUFBQcGBw4ICA4eFBEUHh4eHh4eHh4eHh4eHh4eHh4eHh4eHh4eHh4eHh4eHh4eHh4eHh4eHh4eHh4eHh4eHh7/wAARCAE2Ag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KusXi6dpN5qDIXW2geYqDgsFUnH6Vw3gn4p6br3wruvHV9Yy6YLGBpbyyZg8kZ8tZEUepdHQr67gK7PxNazXvhvU7O2UPNPaSxxqTjLMhAGT7mvG9G+GXimDVPCVlJDBFoM2l6a3iaIzKWF3YxqIkUA/MGYLkjI/dDnmgD0L4b+O7fxT4a0rUNQtRo2o6jcXdtHp8kod/MtpZEkAI4OPLJpuuePLKz17QLWzktrrT9Qnv4bu5VifINrC7uAAOSGQqfpXG6f4T8W6DbeF9Wh0E6ldaRr+s3M9jDdwpI8F3NcGN1Z2CZAkRipYHBI6jFO8GeCvFlve+FbrVtMgtntNb1y9vkjuVkWKO687ysHgtnevQZHcCgDofCvxZ8NeKjoK6HeW5l1Sd0Nvcu0UqqqyElBtw7fJ0z0ye1Wfij4w8ReEUt7vT/DdtqdhNNBbeY98InEssmwDaVPGSOc1yfg7wh4pt9L8CabfaB9kfw1r1xJczm4hZJrdobpVmTaxbBMqDaQG56YGa7b4t6HqXiDw1aWWlQLNPHqtncMpcLiOOZWc5PoAeKAMm5+JP9g+KbPR/GsWnaEs2kS3zt9qMuHWcRqi4HzAodxwOMHsM102peNvCemvYx3mv2MT36JJaL5m4zq5wrIBncCe4rH1jwzeXnxYXxA1jDNYL4ansFlcqSJ3nRgoB55UHnp2rnPhj4F1rR9d8MXmsabAi6b4YfT3cyI5imNxu2rgnjaByOO1AHf2/i7wzceIX8Pwa1aSamjMhgD87lGWUHoWA6qDkdxTdG8ZeF9Z1SbTNM1q1ubuJGdo1JBKqcMykjDAEjJGQK8x8C+AdW0rWbDTtc0fX7xNN1m61C21JNVg+wkySSukhi3CXfiXaV2kZyckVS0nwb8RtZ8Q6Zd+I7e9tp4NN1GzvLqW8tjbLJPEVRraKH5hHkD72G6ZB5NAHeQ/EzQ9S8faJ4a0C/sNTS+S8a6kjl+aHyVUqQOjKSWGenHWug0bxh4X1m9uLPTNcs7me3UvIqP8Awg4LAnhlBGCRkCvLNE8H+L7+98IWt54Vh8Pw6Fol7pdxfLdwuXkkhSNHjVCT5eU3fNhsnlR1NXw38NdauPCn9ganpGu2Gq2fhm60a21K51aGayV5IREWiRG8za20N8yqQPegDvtM+Jei634/0zw54evrHU7e6s7m4nnilJaIxlAuBjlW3N83Q7eKfq/jbVP+E+uvCXh7QYdRudPtYLu9M98tuxjlZgvlKQd+NhyeACQM5rn/AAhovii58f8AhjWtR8Gw+H7TSNEm0+Y/a4ZGeRvKxsEZP7r5Dgkg88qvd3xo8P614muWtdK8EyNq0Cr/AGN4nh1GGA2LnBLN8wlAU8lFVwwHvwAd5qPi7w1p+uRaHe61aQahKUVYGfkF+EDHopbsCQT2zVW88feDbPVptJufEVjHewP5c0JfmJvl4f8Au/fTrjOa811P4fay3izxDBqml+INb0vXNQgvBPp+qQW8CbVjBE0burjaybhsDcdMV02n+AGvtJ+I2m6vZw2//CSapNJb3ClWcxNbQpG+RyCroxAPIxnvQB2uoeIdD0+a7hvtUtbd7O2W6uRI4HlRMWVXb0BKMB64NUE8deEG0N9bPiCxj0+OYQSTyPsEcnZGDYKn2IFeWf8ACvvHGs/DbVb3XrZIfF1/qdjdS2sN4o329k0YjhWUZVS4R5BngNKc96vP4DvtSs47pfDeswXVx4m0y91BNb1G3uHlgt2XL/u3ZMBRjGdxx0oA9d0fUrLV9Mg1LTbhbi0uF3xSKCAw+h5q3SKqqoVVAA6ACloAKKKKACiiigAooooAKKKKACiiigAooooAKKKKACiiigAooooAKKKKACiiigAooooAKKKKACiiigAooooAKKKKACiiigAooooAKKKKACiiigAooooAKKKKACqmoajaWKjz5Pnb7kajc7fQD+fSq+uak1mq29uFa6lB2g9EXux9vT1P41hRx7WaRmaSV+XkflmP+Ht0FUkkrsm7bsjQl1u+kz9ntIoF7GZtxP1Ven5mov7V1j+9Y/8Afpv/AIqq9FHN5By+ZY/tXWP79j/36b/4qj+1dY/v2P8A36b/AOKqvRRzMOUsf2rrH9+x/wC/Tf8AxVH9q6x/fsf+/Tf/ABVV6KOZhylj+1dY/v2P/fpv/iqP7V1j+/Y/9+m/+KqvRRzMOUsf2rrH9+x/79N/8VR/ausf37H/AL9N/wDFVXoo5mHKWP7V1j+/Y/8Afpv/AIqj+1dY/v2P/fpv/iqr0UczDlLH9q6x/fsf+/Tf/FUf2rrH9+x/79N/8VVeijmYcpY/tXWP79j/AN+m/wDiqBqusZ+9Yn/tk/8A8VVeijmYcpoQa9Ihxe2TBe8kB3/iV6/lk1sWtxBdQLNbypLG3RlOa5emxtNa3BurNgsv8aH7so9G9/Q9RT0fkGqOvoqvp15FfWi3EWQDwynqrDqD7irFS1YpO4UUUUgCiiigAooooAKKKKACiiigAooooAKKKKACiiigAooooAKKKKACiimXMqwW8k7/AHY0Lt9AM0AE80MEfmTyxxJ/edgB+ZohlimjEkMiSIejIwIP4ivnLxP4gvPEWoy3MxkkbJ8uMjKRL2VR0HGMnqTUfgzxFqnhrW45wzJAWBni52SJ/FkdMgZIPtjvXt/2HW9j7S6va9j5FcX4V4v2HK+W9ubpc+lKKRGDIGXoRkUteIfXBRRRQAUUV5F8ZvGniDw74lktNI1Ce38nR1u7eFdPWaCe5acxolxKR+5iJ2guWQDJOeMUAeu0VwMvxO02PxpJ4bNqHMF4lhcyJcAyRztCJciLGTEFZcvkYJ6Hk1nt8WvJsjf3nhe8t7SbRptaspDcxsZ7dJIUwVHKOfPVsHIAxyTkAA9Oorg/E3xL0/RdSvdNktV+1QalFp8RnuVhhkd7UXJZnIOxQmR0JJwMc8JovxIi1nUdNsrLShC9/ZvcRC9uhCZXUupSIbSJQGTkg8KysAQaAO9orl/hTr+qeKfh5oniLWLG3srvULKK4aOCUuhDorbhkZGcnjnHqa6igAooooAKKKKACkdlRGdjhVBJPoKWs3xPI0OgXsinB8oj8+KcVdpCbsrmBFI11LJfSZ3ztuAP8Kfwj8v51JYW8l/qUtsLl4FjiDfKoJJJ96FUIoRRhVGAPYVY8Nf8h67/AOvdP5mqTu2yWrJIs/2A/wD0E5/+/af4Vg69qOgaI5iv/EriYdYo4ldx+AFZXxd8bT2EraBpExjn2j7VOp5QEcIvocck14+SWYsxJYnJJOSTXk43No4eXJFXl+CM5S1sj1yLxn4WeTY2tajGM/eazGP0FdVo9vp+r2/n6b4gN0nfYqEj6jHFfPFW9I1K+0m+S9064eCdD1U8EehHcVyUc+blarFW8iVJo+if7Af/AKCc/wD37T/Cj+wH/wCgnP8A9+0/wqLwF4lh8T6Gt4qiO5jPl3EQ/hb1Hseo/wDrV0Ne/GpzJNbGySauYf8AYD/9BOf/AL9p/hR/YD/9BOf/AL9p/hW5RT5mPlRh/wBgP/0E5/8Av2n+FH9gP/0E5/8Av2n+FblFHMw5UYf9gP8A9BOf/v2n+FH9gP8A9BOf/v2n+FblFHMw5UYf9gP/ANBOf/v2n+FH9gP/ANBOf/v2n+FblFHMw5UYf9gP/wBBOf8A79p/hR/YD/8AQTn/AO/af4VuUUczDlRh/wBgP/0E5/8Av2n+FY2nSvNZRSSHLlfmOMZNdrXD6N/yDYfpTveIrWkaWjT/AGXWFTP7q8+Uj0kAyD+Kgj8Frpq4u9by4kmHWKWOT/vlwf6V2lJ6pMa3aCiiipKCiiigAooooAKKKKACiiigAooooAKKKKACiiigAooooAKKKKACoNQ8j7DP9qkWOAxsJHY4Crjkk9qnryX9oPXpoLe10G3cqsy+fcYP3hnCKfbIY/8AARXRhcPLEVo047s48wxkMFh5157I4zSbvQ7S/ntJbyIKjlYppPkSdBwrKT7djTNSvdCu9YtrRbpXieVRcTQjesMWfmJx1JGRgZPOe1YdpGt3ANxO7HII61UvbaWFh5auqg5yBjmvtlgbvlc9bWPyF5tBWl7JWvffzufWVnLBPaRTWsiSwOgaN0OVZccEGpa8n+AeuT3Fvd6HK5wsZuLf/YOdsgHtlkb6s1dPJoHiwyMV8W3IUk4HlR8D/vmvi6+F9hVlTm7NH65gsbHF4eFemtJI7GiuN/4R/wAXf9Ddc/8AfqP/AOJo/wCEf8Xf9Ddc/wDfqP8A+JrP2cP51+P+R088v5X+H+Z2VY2seF9F1e5vrjULXz2vtObTbgMx2vbsWJXH/AjzWN/wj/i7/obrn/v1H/8AE0f8I/4u/wChuuf+/Uf/AMTR7OH86/H/ACDnl/K/w/zNGy8IaXZav/aVrcahE77GuIlum8q5dUEYkkX+JtoAJ74Gc4rnYfhRoMOuLKjTyaQdGutKewmndwkcssDqsZJ+RV8phgc/MOeBWj/wj/i7/obrn/v1H/8AE0f8I/4u/wChuuf+/Uf/AMTR7OH86/H/ACDnl/K/w/zHQfDnw9DBKI31IXct2l6b43jm5WdYfJEgc9D5fykdCCeKvv4Q0yXUtNvrq41G7fTirwRz3TOnmqGUSkd3w7DPv06Vnf8ACP8Ai7/obrn/AL9R/wDxNH/CP+Lv+huuf+/Uf/xNHs4fzr8f8g55fyv8P8zd8K6BYeGdGi0fS/PWyhJ8iOSQv5SdkXPRQOAO1atcb/wj/i7/AKG65/79R/8AxNH/AAj/AIu/6G65/wC/Uf8A8TR7OH86/H/IOeX8r/D/ADOyorjf+Ef8Xf8AQ3XP/fqP/wCJo/4R/wAXf9Ddc/8AfqP/AOJo9nD+dfj/AJBzy/lf4f5nZUVxv/CP+Lv+huuf+/Uf/wATR/wj/i7/AKG65/79R/8AxNHs4fzr8f8AIOeX8r/D/M7KsXxNcW914Vu5raeOeIpw8bhlPzDuKxj4f8XYP/FXXP8A36j/APia43SPDPiWxh1HUri7ltLR+ZLbK4m56sANo/Dn3rSnSp7860t3M6lSe3L+R3LfeP1p+hyrBq2oTv8AdjtVY/QEmmN94/Wl0eLz9S1KA9JLML+eRWEDeZ4DqN3LfX9xe3DbpZ5Gkc+5Oa6fSvh14l1PTLbUbVbEwXMayR7pyDtIyMjbXK31vJbXM9rKuJInZGHuDivTvCvxa8M6R4b07S7q31Iz2tukUhS2JXcBg4NfK4ShRq1an1l636u3e5zRtpcr6V8KdUk06/XUnt4bvCtZvHKWXIzlW4HB45rz3UbO60+9lsr2FoLiJtrow5B/w969z0b4m+GdS0rUNTElzbW9gF803EWwsWzgKO5OOleNeLvEt54r119UngS2gC+XbQgDcEz1Y9yf0rozPD4aFCMo6PpbW6/rr8imor4WdP8AA6/ktvGDWe4+XeQMpXtuX5gf0P517nXhHwTs3uPGiXIB2W0Lsx9yNoH6n8q93rvyvm+qxv5/mzSlswobODg4PY0UV6BqeO+I9e8daTp/xEuj4mtp18NadJNaoumIjSO1qZVJO4/dYjjHOOa6K6+Ji20jWMnhnUhq/wDaMFglhvj3FponljYtnaBtjbd/dwetdBqvg/RtStvEVvdJOU8RQeRf7ZMEp5XlfL/d+Wm3fg3RbrxF/b0qT/bPtcF5kSYXzIYpIk49Nsr5HrigDFg+J+kTeKn0BbdmlS5ezcrOhcXCx72Xy87tg+7vPG4HtzUFl8U9OuoLyOGw+0ajBeW9nFbWt3FOszz5KYkU7RgK5bP3dp68VuSeCNIbUNSuFnv47bVPMN7YpPi3meRNjvjG4ErjOGAzzjOTWfbfDHw/BZTQC61Zpna2dLtrr99C1vnyShAwu0EjpgjqDk5AMhfGuup8H/GniuSAQalpI1J7aC4QHyjArFFYKcNgj15FHh/x5q0D3dreRSa8JLyG10e7itDZ/bXaNnkBV+Ase3lxkHOByDXUReB9DTwbqvhM/bJNP1VbhbsyXDPK/ngiQ7zzk5P0q/4n8PWOv2tvFdSXNvNazC4tbm2k2SwSAEblPI6Eggggg8igDlv+FnWs9sP7P0O/u7uCG5m1C1DIrWi28xhlBJOGberhQPvBScjitTwD4il8Qalr0qziWwint2sfk2kRSW0UvP4uTUE3w18OtbQQwS6naMkU0M80F4yyXcc0nmSrM3Jfc5LE8EFjgjJrf0LQNN0SW7fTYTCLpoy6A/KojiWJQo7AKiigDUrh9G/5BsP0ruK4fRv+QbD9KpfCyX8SHar/AMg+b/d/rXbVxOqf8g+b/d/rXbUP4V/XYPtMKKKKkoKKKKACiiigAooooAKKKKACiiigAooooAKKKKACiiigAooooAK8T+Pmm3C+KNP1F0Y2lwsEG/HyhlkfKk9uHBHrg+le2VR1/S7fWtHudMut3lToVJXqp7Ee4PNdOExDw9VVEcOZYKONw8qMuv6HjGkaTGI1VUFSalpMezDICPcV0aeHfFGlMVFhb6minCywzCNmHqVbgH8ae/h/xRqpCGxt9MRjgyzTCRlHqFXgn6mvZePXNzc2h8hHJJKn7P2bv6affsYXwB024bXL3UgjfZrdJ7cvjALtKuFHrgR8/UV7RVHQdLttF0e20u03eTbptBb7zHqWPuTkn61erxcVXdeq5s+vy7BRwWHjRj0/UKKKK5zuCiiigAooooAKKKKACiiigAooooAKKKKACsnxf/yLd7/uD+YrWrJ8X/8AIt3v+4P5iqh8SJn8LMlvvH61P4a/5D13/wBe6fzNQN94/Wp/DX/Ieu/+vdP5miPUJdDhPi/4OmW8fXdNhLpJzcRqOQf7wry/HtX1e6rIhR1DKeoNcdr/AMOdB1SVpljNtK3JMfGa8jG5XHES54u0vwZnKm73R8+SQrI4LMxUHdszwT64q3Z21xeXKW1rC0srnCqor16H4R6cJMyX0zL6Zrr/AA54U0fQl/0O1XzO7sMk1y0smm2vbT0Xb/g7EqnIofDPwuPDmjfvsG8uMNM3p6D8K6yiivejFRSilojdJJWQUUUUxhRRRQAUUUUAFFFFABRRRQAVw+jf8g2H6V3FcPo3/INh+lUvhZL+JDtU/wCQfN/u/wBa7auJ1T/kHzf7v9a7ah/Cv67B9phRRRUlBRRRQAUUUUAFFFFABRRRQAUUUUAFFFFABRRRQAUUUUAFFFFABRRTLiVYLeSZ87Y0LN9AM0ALJIkaF5HVFHUscClR1kUMjKynoQcg185+KfEd74j1CSeYvJzmKIjKRL2CjpnGMnqaj8FeJtU8Naykm5ltmYGeH+B0/iOOgYDJBHpjvXtf2JW9j7S6vvY+TXF+EeK9hyu17c3S59I0UisGUMvQjIpa8U+sCiiigAoorxv43eKPEmi+JLiHR9R1S1S30MXUJtooWt47hp2RZLoyAkQjjcR0UMaAPZKK8/HxCu38Z3Oi2/h+a6srK+WwvLuISFo5DAspk2iMp5ah1BJcNk9PXGk+LOqW2mrqV74ZtY7W60CbXLHy9R3u0SSwII5B5YCsROGyCw4wCaAPWaK898SfEiTTdavtFtdIFzeRarFp1uTI+xy1n9qZ2CIzABcrgAknHQZIdpvj7VbzVNKsrjw8mkHUbZmi/tKaWHzbgFx5Mf7og/c3fNtYowYL2oA9Aork/hBrWteIvhpoGu+II7RL6/sIbhzbOSrB41bcQVG0nJ+UZA9TXWUAFFFFABRRRQAVk+L/APkW73/cH8xWtWT4v/5Fu9/3B/MVUPiRM/hZkt94/Wp/DX/Ieu/+vdP5moG+8frU/hr/AJD13/17p/M0R6hLodLRWF408TWPhjTPtV1+8mfKwQKcNI39B6mvDfEfjPxBrkrm5vpIYCeIICUQD+v1NcWKx1LDfG9eyJlUtoj6NEsZbaJELegPNOr5TE04bcJ5QfXec11nhT4g67osyJcTvqFnn5oZmywH+y3UfyrjpZzQnK0k0Sqr6o+gKKoaBq1lrelxajYSeZDIPxU91I7EVfr1zVO4UUUUDCiiigAooooAKKKKACiiigArh9G/5BsP0ruK4fRv+QbD9KpfCyX8SHap/wAg+b/d/rXbVxOqf8g+b/d/rXbUP4V/XYPtMKKKKkoKKKKACiiigAooooAKKKKACiiigAooooAKKKKACiiigAooooAKhvhC1lOtw6xwmNhIzHAVccnNTV5N+0Hr09vbWug2zlVnTzrjB+8ucIp9iQxP+6K6MLh5YirGnHdnHj8ZDB4edeeyOM0e40W11CezkvYfkcrHK/yrOg4V1JxnimapdaHdaxbWYvI2jeULcSxDesMWfmJx7ZGB657Vg2saXkAEh57hlzmqt5byQEeUrIFOQQMc19ssC2+Vz1tY/Inm0FaSpK177+dz6ztZIZbaKS3kSSFkBjdTkMuOCDUleUfAPXZ7i2utDmc7UjNxb/7HO2RR7ZKMB/tmumk0Pxk0jFfFkiqScAW8fA/Kvi6+FdGrKnN2a9T9bwWOji8PCvTV1L0OxorjP7A8Ynr4vn/CCP8A+JoHh3xYfveL7r8I4x/7LWfs4fzr8f8AI6eeX8r/AA/zOzrOv9C0jULi5nvdPhnkurM2M5cZ8y3JJMZ/2TuP51z3/CN+Jz97xde/gqf/ABNL/wAIv4hP3vF2o/gVH/stLkh/N+Yc8/5fyNSDwj4et9Wj1WDTxFdoEAdJXAbYuxSyg4YheMkE4x6ViwfDDwrbeIBqFrp8cVo+l3Om3Fj8zRSpNJC/c/KF8ogKuB85qb/hFNcP3vFuqfhIB/7LSf8ACI6sfveLNW/7/wD/ANajkh/N+Ac8/wCX8S3D8P8AwhDYS2UWixpHLcJdOwlk8wzInlrJv3btwQbc56cVaj8I+Ho9Qsr/APs/dcWIAtmkmkcRkAgHBYjcAzcnnk81lf8ACG6ifveKtY/8CTSf8IVdn73ijWv/AAMenyU/5vwDmn/L+J0Xh3Q9L8P6cNO0a0W0tA5dYVYlVJ7DJOB7DgVo1xn/AAg8x+94l1o/9vj/AONH/CCnv4g1g/W8f/Gjlp/zfh/wQ5qn8v4nZ0Vxv/CBxfxa1qx/7e5P8aX/AIQG0/i1TUz/ANvcn/xVLlpfzP7v+CHNU7L7/wDgHY0Zrjv+Ff6cfvX2oN9bqT/4qj/hXuk/xXF4frcSf/FUctL+Z/d/wR3qdl9//AOwLADORXLan4g0rWfDmopY3QM0S4kgcbJEO4dVPP41XPw70MjlrhvrM/8AjXOR/DyPSLO81e8nD3KDMapkKoz9f51rTjR/md9Laf8ABMqkq3ZW9f8AgHUt94/Wp/DX/Ieu/wDr3T+ZqBvvH61N4c/5Dl5jr9nT+Zrnj1N5dDxr4lazJrXi68lLkwW7mCAdgqnBI+pyayNO0fVdSiabT9OurqNG2M0URYBsZxx3wRUOoo8eoXMcmd6yurfUE5r0j4L+JtA0XQL+21bVrWzme+Z1SV8Er5aDP5g/lXytKhHGY2pGq31/B2OZPa5ymheCte1LVYrK40+9so5Ff9/LAwRSFJGfYnArE1bT7zStQlsL+FobiI4ZT39we4PrX0Vpfi7wzql8ljp2tWdzcvnbHG+WOBk15d8bvEmj6jqcOkafbpc3to3+kXaniIf8889z6+ldmMyyhSw7admur6+X+RTikrp3E+B+syWfiN9Jdz9nvUJCk8CRRkH8QCPyr26vnP4ZRvJ470oR5yJtx+gBJr6Mrrymcp4Vc3S6NKXUKKKK9E1CiiigAooooAKKKKACiiigArh9G/5BsP0ruK4fRv8AkGw/SqXwsl/Eh2qf8g+b/d/rXbVxOqf8g+b/AHf6121D+Ff12D7TCiiipKCiivLfiR4yv/Cfj+xkjzNYyWoFxb54YbjyPRhSbUU3JmtGjOtNQpq7f6K56lRVHQtVsda0yHUdOnWa3lGQR1B7gjsR6VepmTVgooooAKKKwvGeuSaNYxR2kIn1C7fyrWI9C3dj7DrUzmoR5mBe1rWdM0a38/UryO3U/dDHLMfQAcn8K5mTxjquoNs0Dw/M69prs7Af+Ajmp9A8IIJ/7U12ZtQ1KTlnk6L7KOw9hXVxRRxKFjRUUdgMVio1Z6t8q7Lf7/8AL7xanFi18fX3M2qW1kh/hhgGR+JzSjwr4ikH7/xZqBPoHA/kK7ain9Xh1u/mwscV/wAIhrQ5XxVqQP8A11zSf2D4xtjutfFE8p7CZVcfyrtqKPq1Pt+LCyOI/tLx1pnN3YWWpRjqUBifHt1FXtK8caVczra6hHNpN03AS6GFY+gfof0rqaztX0TTdUgaG7tY3DDk7aPZTj8Evv1/4IWNEEEAg5B70VwUD33gfUYLe4ne58P3EgjVnOWtWJ4wf7ue3au9q6dTmumrNAmFeI/HzT518VaffSIxtblYIA+OMh33LnscOD+fpXt1UPEOlW+t6Nc6XdZEc6bdw6oezD3B5rtwmIeHqqojhzPAxx2GlRl1/Q8X0jSYxEqqg/KpNS0mPy8MgIroU0PxRpEpjfRxqaLws9pMg3j1KORtPsCae+i+KdXcRx6QNLQ8NPdyo2weoRCdx9iQK9p49c3NzaHyCyVqn7P2bv6frsYvwB0+dtevb8K32e3SeBnxxvaVcL7kCMk/UV7TVDw9pVtomjW2l2mTFAm3c33nbqWPuSST9av14mKruvVc2fYZbgo4LDxox6fqFFFFc53BRRRQAUUUUAFFFFABRRRQAUUUUAFFFFABWT4v/wCRbvf9wfzFa1ZPi/8A5Fu9/wBwfzFVD4kTP4WZLfeP1qfw1/yHrv8A690/magb7x+tT+Gv+Q9d/wDXun8zRHqEuh5Z8XvDsuleIZNRijP2S8bfkDhX7j8etcFJbwyNukiVj6kV9U6xptnqti9newrJE4wQR0ryXxH8K76CZpNImWWLqEfqPxrwcwyuVWbq0d3ujKUGnoeZ2hn0+5W60uQWlyFZBKgwyhhg49DgmkgiWGPav1JPUn1rrE8A+J2k2fYQPctx/Kuu8J/CxlmS51uUMqnPkr0P1rjp5bi6iUJ6RXn+iJUW3ohvwO8Oyi4k1+6jKrtMduCOuerV63UdrBFbQJBAgSNBhVA6VJX0lGlGjBU47I3jHlQUUUVoUFFFFABRRRQAUUUUAFFFFABXD6N/yDYfpXcV5tpuuaNBZpDNqlnHImQytMAQc1aTcWT9pGnqn/IPm/3f6121ebal4g0N7GVV1ayYkcATLXYf8JX4Z/6D+m/+BK/40NPlWn9aDs+ZmzRWN/wlfhn/AKD+m/8AgSv+NH/CV+Gf+g/pv/gSv+NTyvsVZmzXg37RP/I2Wf8A16f+zGvYP+Er8M/9B/Tf/Alf8a8V+O+oWOpeJrSbT7yC6jW22lonDAHJ4yKwxSaoy/rqj1ckT+vU/n+TMP4e+Mb7wnqfmR7prGUgXFvnhh6j0YV9JaHqtjrWmQ6jp06zW8oyCOoPcEdiK+Rq6j4e+Mr7wlqfmR7prGUj7Rbk8MP7w9GFcWFxXL7k9j3s4yf2961Fe91Xf/g/mfT1FUtD1Wx1rTIdR06dZreUZBHUHuCOxFXa9M+LasFcN4svbe0+Jnh77Y6rC0MiKW6K7Hg/pj8a7muD8aaXb6z4903T7oZjk0+b8CGGDXNiubkXLvdfmJneUVwltq2veFCLPWLabVNOTiO6iGZkX/aH8X16102jeItF1dR9h1GCR+8Zba4+qnmrhXi3yvR9n/WoXNWiiithhRRRQAUVHcTw28ZkuJo4kHJZ2Cgfia5fU/HOnK5tdFik1i76AQD90p/2n6flms51YQ+JiuN+Lt3a23gm6Sdl8yYrHCp6ls9voMmuk0dmbSLNmOWMCEn1O0V5z4o0PU7zw9qXiDxFMHukt2+zwJxHAD2A9fevRdE/5A1l/wBe8f8A6CKwpOUq0nJW0X5sS3LdFFJIyxozuQqqCST2FdZQtFeHeMfiDqmoXkq6dfS2lorERxwNsZh/eZuuT1wMY96Z4D+I+rWerR2ur3M11ZSOFfzzueIE43K3UgZ5BzxzmvU/sjE+x9rbzt1PnVxPgPrX1bm1va/S57pRQDkZHSivLPogooooAKZ50XneT5qeZjOzcN2PpT68G8WaXeN8XtV1ySxh/s+01/R/PvUgY3kK+UgHlN08ouyrIP7rPQB7zRXh0fjDx40Wu3q30QubZb5ZdNeNXktgk5SKSOMRgnbH853OwbqBzipdL8canbaneFPFNxq+iWOs2EMt7LaIGWCWFi4bYgyPM2jcAMdPUkA9sorwe78beM7y1smt9V/syG4gvJba8uIliSWZbhljRw0bZUIFO0BSwbrxVzxzrPiK4Txtor6xfPMdGuJ7QaWEKWnlwoWjcGPeJCxbDbiGDYGCKAPbKK8v0rxFdx+OdCsY/EN3rGl3lnGkKwrHvEm2RmlnHlglCAoDIRgryOc16hQAUUUUAFFFFABWT4v/AORbvf8AcH8xWtWT4v8A+Rbvf9wfzFVD4kTP4WZLfeP1qfw1/wAh67/690/magb7x+tT+Gv+Q9d/9e6fzNEeoS6HS0UVxvir4keGtBma3e4a8ul4aK3G7afc9BUtpK7NadOdSXLBXfkdlRXl8/xba3t4r248K6hFYzH93OzgB/p2/Wuj8KfELw34ilW3t7lra6bpBcDax+h6GpjOMnZM2qYOvTjzSg7dzraKKKo5goqnrGqWGkWL3mo3KW8K/wATHqfQDua821j4vRrKyaTpRkQdJLh9uf8AgI/xrKtXpUVepKxMppHqtFeO2fxg1FZB9r0e2kTv5UjKf1zXf+EfGWi+JV2WcpiugMtby8OPp6j6VFHFUaztTlcSqJnR0UUV0FhRRRQAUUUUAB6GvkLVv+Qpd/8AXZ//AEI19enoa+QtV/5Cl3/12f8A9CNcWP8A4S9f8z6Phr+PP0/VFaiiivJPtAooooAKKKKACiiigR1Hw88ZX3hPU/Mj3TWMpH2i3zwR/eHo1fSOh6pY61pkOo6dOs1vKMgjqD3BHYj0r5GrqPh54yvvCep+Ym6axlI+0W+eCP7w9GFehhcVy+5PY+dzjJ/b3rUV73Vd/wDg/mfT1clqn/JUtH/7B83/AKEK6DRNUsdZ0yHUdPnWa3lGQR2PofQ1z+qf8lS0f/sHzf8AoQrsxGy9V+Z8VLQ6uSNJFKyKGU9iK57WPBmhakxeW0VJP7yjB/PrXR0VrKMZK0lcZxP/AAhmp2h/4lfiTUYB2Vpi6j8GzQNK8dQ/6vxEso/6aQIf5V21FZfV6fTT0bQrI4r7D4/bg61bKPUW60n/AAjvi644u/FNyqnqIlVP5Cu2oo+rw63+9/5hY4yD4f6e8gl1O6utQcd55Wf+ddNp2lafp8YS1tY4wOmBV2itIUoQ+FWCxz3xJ/5EbVv+vc1raJ/yBrL/AK94/wD0EVk/En/kRtW/69zWton/ACBrL/r3j/8AQRWa/jP0X5sOpbqG9h+0WU9vu2+bGyZ9MjFTV5z8cPFVxoulQ6XYSNFdXqs0kinDJGMDAPYknGfQGu3D0Z16ipw3Zz4zE08LQlWqbI880TS7db65tZmjNzbSGGZcglWXj8j1pur6ZavqtpYxyxRz3cogjywH3uC30Ayfyrm4bf7UizRHZIq43I5Vh7cVTnja2mLgl5Dw7uSxI9CTX3CwlaXu8+trH5A8wwkZJ+ydua/433PrhAI4QM5Cr1+grlZPiN4SjkaN9QkDKSCPs8nBH4VjfBLxPNq+ly6TeSNJNaIrwu5yzREkbSe5UjGfQrXZy+H9FlkaSTTbdmY5JK9TXxVSl7CpKnVWq8/+Az9dw2JWLoxrUXozD/4WT4Q/6CT/APgPJ/hR/wALJ8If9BJ//AeT/Ctr/hG9D/6Bdt/3xR/wjeh/9Au2/wC+Kjmo/wAr+/8A4Bty1f5l93/BMX/hZPhD/oJSf+A8n+FJ/wALI8H8/wDEwf8A8Bn/AMK2/wDhHND/AOgXbf8AfFH/AAjmh/8AQLtv++KOaj/K/v8A+AHLV/mX3f8ABMMfEfwcGLC/fcep+zPk/pVS18a+AbW/vb6C4ZLi98v7QwtpPn2LtXjHYV0//CO6H/0C7b/vil/4R3Q/+gXbf98Uc1L+V/f/AMAOWr/Mvu/4JhN8SPBzDDXznnPNs/X8qfB8RPB8jts1Bt+Bu/0aTOP++a2v+Ed0P/oF23/fFc3o+k6bD8TdWjis4lQafAQoXjO41cfZST916ef/AACJe1i1qtfL/gl4ePPCakFb5gQMDFrJ0/75p3/Cf+Fv+ghJ/wCA0n/xNb39nWP/AD6xf980f2dY/wDPrF/3zWfNS/lf3/8AALtU7r7v+CYP/Cf+Fv8An/l/8BpP/iaT/hP/AAt/z/S/+A0n/wATW/8A2fY/8+sX/fNH9n2P/PrF/wB80+al/K/v/wCAHLU/mX3f8EwP+E/8L/8AP7N/4Cyf/E0f8J/4X/5/J/8AwFk/+Jrf/s+x/wCfWL/vml/s+y/59Yv++aOal/K/v/4ActTuvu/4Jz58f+GMf8fc5/7dZP8A4muZX4hWusWF7o95bmG8IxG8SsY5Bkeoyp+v516KdPssH/Roh/wGuSfQ/Dtn4Xv7zSPJuC/WdX3kncMjNa05Udfdd9Ov/AM6kaunvL7v+CW2+8frU/hr/kPXf/Xun8zUDfeP1qfw1/yHrv8A690/ma5o9TeXQ5D44+NJ9MRfD2lzGO5mTdcyqeUQ9FHoT/L614aeck8k9a2/Hl5Jf+MtWupCSWunUZ7KpwB+QFYleJi6rnUceiP0PJ8JDD4aLS1krv5/5Hp/jgk/BLwqf9sfyavMVZlYMrFWByCDgg16j4whml+BfhmSOJ3WN1Zyq5Cj5hk+gry2pxGkl6IeVWdGa/vS/M99+CfjSbXLN9G1OXffWqbo5G6yx9OfccfWvR5XSONpJGCooLMT0AFfMPwtvJLLx9pEkZI8y4ETe6t8p/nXv3xLuHtvAurSRkhjB5eR6MQp/QmvUw9X2lJSkfIZ1hY4TEyUFo1dHifj3xNceJdbkuGdhZxMVtouwX+8R6nrXO0V6h4J+HGla74WsdWuL27jluFLMqEYGGI4/Kvl4Ua2Y1ZSur+Z4STueX1LaXE9pdR3VrK8M0TBkdTgqa920L4b6Hpi3sbvPeR3cIidJsYAByCMdD715N498Lz+FtXFs0gltpgWt5M/MV9CPUVriMsq4amqsXqt7dNd0Di1ue2/D/xCviTw5FeuAtyh8q4UdA47j2Iwa6GvIf2friQXuq2uf3bRpJj3BI/rXr1fR4Wq61GNR9Ub03eIUUUVuWFFFFAAehr5C1X/AJCl3/12f/0I19enoa+QtV/5Cl3/ANdn/wDQjXFj/wCGvX/M+j4a/jz9P1R0ei+G7S/8Ox3jLcGaSO5fzEmXCGMEqBHjc2cY49ar3Xh1HeKSK5t7O3aKAb52YhpXXOBgH/AVT07xDd2NnBbw29qXti5gndCXiL9SOcU6HxJeKgjltrS4iURlElQkK0YwrDnrjr61594WR9LyYhSbT0/4P+Q9PD0lvPbLqVxBA8lz5X2ZmPmOqybHIwMDkEcnsan1Hw29rf39uwQNFEZkiMhDxKZFVS3HOQ2cehzVOTxFeTJH9phtrieKUyx3EifOpL7yOuMbsn8TTrjxNqNwXaZYXkeMxNIV+YoXVwufYrx7cUr0yuXEXTuTzeE71LpbeO8s5j50kMpjZiImjTe2eOflBPGfTrUcWgrH4o0/Sbi6SaO68ti8ORhXGR94Ag49qsaJ4olttVe5vFGySaW4JjXlZHjKZx6DPSquqazEfEUGr6dGRLEEZmkB/eSDOWxk4GMDGe1P93a6EniOZxl238y1BpOkW50231D7Y8+pZZXicKsKGRo14IO45Uk8jisC+t2tL64tHYM0MrRkjuVJGf0rTs/EV1bwwK1raTyWxY20sseXhyxbA55GSSM9CayJHaSRpJGLO7FmJ6knqaiTjbQ2pRqKT5v61/yG0UVJawTXVwlvbxtJK52qqjJJqUnJ2RtKUYRcpOyR1Xwx8Vap4d1yOG0jkura5cLLaj+L3X0YV7VqLbvifozYIzp0xwfqKyPhX4Ah0O3TUtSRZL9xkAjIjHoK2NU/5Klo/wD2D5v/AEIV6zhKnSjGTu7r81ofnWa4mlicQ50o2X5+Z1tFFFdh54UUUUAFFFFABRRRQBz3xJ/5EbVv+vc1raJ/yBrL/r3j/wDQRWT8Sf8AkRtW/wCvc1raJ/yBrL/r3j/9BFYL+M/RfmxdS3Xhfx8gmfxpZ+YD5U1vBGh9vMkDY+hZfzFe6VheOPDlt4l0SSzkSIXSfvLWZ1yYpByCPxHNelgsT9WrKoedm2B+vYWVHv8Ap0PGNI0KJYh+7BOOeKk1LQoWTBjA9wK3oZJtIkMOs6bd2ci8MfJZ4291cDBFPmmm1dxDoumXd5IxwD5TJGvuzkYA/X2r33j5c/NzaHw8clp+y9nya9rGf8AYJh4puXUHy4radXx0GZUC5+vlt+Rr2+sPwR4dt/DWhR2Maxm4cmS6mRcebKxyzfTJOPatyvn8ZiPrFZ1D7nKsF9RwsaPb9egUUUVynohRRRQAUUUUAFctrvha7vNek1fT9YurCWWFYpPKIG4L06j3rqaKqE5Qd0TKKlucb/wi3iH/AKG7Uv8Avtf/AImj/hFvEP8A0N2pf99r/wDE12VFae3n3/BE+xh/TZxv/CLeIf8AobtS/wC+1/8AiaP+EW8Q/wDQ3al/32v/AMTXZUUe3n3/AAQexh/TZxv/AAi3iH/obtS/77X/AOJo/wCEW8Q/9DdqX/fa/wDxNdlRR7eff8EHsYf02cYfC3iDB/4q7Uj/AMDX/wCJrkNM8I6/p8Woatd3k1tC334A4Pm89WwMH8q9irJ8X/8AIt3v+4P5itKeJqL3e5nOhB69jJb7x+tT+Gv+Q9d/9e6fzNQN94/Wp/DX/Ieu/wDr3T+Zrnj1NpdDwH4l6bJpfjbUoXUhZJmmjPqrHP8AiPwrnK+i/iz4LXxLYLdWgC38AOw/3x6Gvn3UbG80+5a3vLd4ZFOCGFeRjKElNzS0Z95kuY061GNGTtKOnquljpvAfxB1PwyP7Pv0bVdDf5XtnwWhB67M9R/smuh8ReBdK8Q6YfEngC4S4gb5pLIHlD3Cg8g/7J/CvL62fBU3iSz1tZvC0s0V1J8rhVzG4/2weDWdKbqfu5K/5o1xeGWHbxNGSg+t9n6+ZsfCbSLi8+IFlG8LobOQyyhlwUK9j+NfQHi7Tzqvhq/sB96aFgvs3b9axPhn4Tbw9YSXV9IbjU7tvMuZm5JJ5rsK9WjS9lBRPjszxf12u59Nl6HyjLG8UjxSKVdCVZT1BHUV0ehfEbxZoekwaVY2umPbW4KxtKrbiCSecH3rtvih4CluLmTWNHjBduZoR/EfUe9eUXEM1vIY54nicdQy4NfN1aOJy+cpUvhfW1/vPHa5Xqeg6F8YNTiiv5PEFpaF0iH2OG2Vg0shPQkngAc5rgdU1HUda1WXVtWnMt1L0A+7GvZVHYCq+1WcHblu1db4L8E6lr12jzQvb2QILuwwWHoKftsXj4xpJadX/n/kF233O2+AulyQ6de6pIpAuGEcee6r1P5/yr06q2mWVvp1jFZ2qBIolCqBVmvo6VNUoKEdkdEI8qsFFFFaFBRRRQAHoa+QtV/5Cl3/ANdn/wDQjX16elfOb+ANUvpZLtJEVZXZwPqa58TRlVp2j3/zPYyXG0cJWlKq91+qOFortLn4d6rDA8pkQhRnFbQ+DusY/wCPyP8A75/+vXB9Qq+R9J/rBgv5n9zPMaK9P/4U7rH/AD+R/wDfP/16P+FO6x/z+R/98/8A16PqNXyD+38F/M/uZ5hRXp//AAp3WP8An8j/AO+f/r1x/jbwzc+FtRisrqUSPJH5gIGOM1FTCVIRcnsjfD5xhcRUVOm3d+RgUUVJbQTXM6QQRtJK52qqjJJrnScnZHpSlGEXKTskFtBNdXCW9vG0krnaqqMkmvfPhX8P4dDgTUtSRZL9xkA9Ix6Cj4VeAIdEt01LUkWS/cZAPIjHoK9Gr2cNhlSV3ufC5tm0sXL2dPSC/H+ui/pFclqn/JUtH/7B83/oQrra5LVP+SpaP/2D5v8A0IVVf4V6r8zw2dbRRRW4wooooAKKKKACiiigDnviT/yI2rf9e5rW0T/kDWX/AF7x/wDoIrJ+JP8AyI2rf9e5rW0T/kDWX/XvH/6CKwX8Z+i/Ni6luiimyuscbSOcKoLMfQCtxjqK8F8YeOtS1e9l+zXs9vaqxEUEEjR/L2LFcMSevUAVH4D8f6vperRQahdT3Fg7hZI53LlFJxuVjyMdSCTxnpXrf2NiPY+1+dup80uKsB9a+rXe9r9Lnv1FAIIBHINFeSfShRRRQAUVU1t2j0a9kRijLbyEMOoIU818++CvE2veFfDl3qUizpPJoOlTW9rc6hJdpOZ5hHJfFnb5NvmfMgIACZOM5oA+jaK8gl8eeKYhbWV5f6JpjPJdumoXIVo544Y0ZUKrIQjkswI3EhVyBzimxfFPUI/Dk13eTaXBeto2k3trG3y+dJdNIsm0E5YAqMY6d6APYaK8n0vx34r1HW9VFtb6WlrbyX8AhupUhMDQA+U7Nv3EMR83ygAMDmqVh4y1zUvEnhD/AIqSC1jM9/a6rDNarHG88ccTiPIkKnG44ZSc5zjqKAPZaK4z4VeJL7X9PvYtYuIH1WylRLuKCMCKJmQMAjqzCRechuDjqBXZ0AFFFFABRRRQAVk+L/8AkW73/cH8xWtWT4v/AORbvf8AcH8xVQ+JEz+FmS33j9an8Nf8h67/AOvdP5moG+8frU/hr/kPXf8A17p/M0R6hLodLWVrPh7SNXXF9ZRSH1K81q0VJRxI+GPhUS7/ALHx6V0mj6FpekxhbGzji9wvNaVFO43Jy3YUUUUhBWbqOg6TqBzdWMMh9SorSooAw7TwnoFrIJItOhDDvtFbUUccSBI0VFHYDFOoouJJIKKKKBhRRRQAUUUUAFcPo3/INh+ldxXD6N/yDYfpVL4WS/iQ7VP+QfN/u/1rtq4nVP8AkHzf7v8AWu2ofwr+uwfaYUUUVJQV4N+0T/yNln/16f8Asxr3mvCv2gIZrnxnp8EEbSSvbBVVRkk7jWOITlSkl/WqPTyaShjYSk7JX/JnmVtBNczpBBG0krnaqqMkmve/hV8P4tEt01LUkWS/cZAI4jHoKPhV8P4tEgTUtTRZL9xkA9Ix6CvR6jDYZUld7nRm2bSxcvZ09IL8f66L+kUUUV0niBXJaudnxQ0Vm4D2UyKT3bIOPyrra5/xros2qWkFzYy+TqNlJ5ttIOzen0Pesq0W46bqz+5iZ0FFct4e8YW11INP1hBpmpr8rRyHCSH1Rjwfp1rqRVQqRmrxY0woooqwCiiigAooqnq2qafpVqbnULqK3jHd2wT9B3pNpK7AyfiWyr4G1XcQMw7R7kkACtjRlK6RZqwwRAgI/wCAiuMaS98calCPs8lroFtIJMSDD3LDoSOy+1d4oCqFHQdKwpPnm6i22Ql3FqK9h+0Wc9uW2iWNkz6ZGKlrzT47eJ7jStKg0exlaOe9VmmdThhEONoPbcT+Qau7D0J16sacN2c+MxVPCUJVqmyRwOhWFot/c2cksL3NtIYpQGB5XjI9QcZzTdZsbFtWtLD7TBDNdSiEFmACq3DMfQAZ698VzUVtHexI4CbkGBg7WX24qnND9lkPlD5j99jzuHoSetfcLB1ZO3Prax+PvMcLFp+y0vffzvufXUShYlUHICgA037RB/z2j/76FecfA/xFJqmkz6LeSM72yB4GY5PlE4KZ77T+jL6U+9+E2nT3Lyx6tfQhmJ2huBXxVSgqNSVOq7Ndv+HP13DYpYqhGtR2Z6J9ot/+e8X/AH2KPtFv/wA94v8AvsV5r/wqCx/6Dmof99Uf8Kgsf+g5qH/fVTy0f5n93/BNr1ey+/8A4B6S01sylWmiIIwQWHNV2g0pkCNFZFREYQpVcCM/wf7vt0rz7/hUFj/0HNQ/76o/4VBY/wDQc1D/AL6o5aP8z+7/AIIXq9l9/wDwDuJdJ8PSaeLA2OnC2BLLGI02qxH3gOx96h0vQvD2n6Zp9glvaTpp9sttbyThHkWNQABuI9q43/hUFj/0HNQ/76qlrvwrtbHRby8j1u/LwwtIoLdwM01Ci3bmf3f8EHKqley+/wD4B6WbDRmupbtrOxM8yFJZTGu51PUE9xRHpmjfZ4beOwsfJgfzIoxEu2NvUDsfevP/AA58NtPvdBsbybUb0yTQK7fvD1IqDR/A9kvjnUdKkvbyS3hs4pUHmsMMxOeh9qfsqWvvPTy/4JPtKmmi18/+AenWFnYafEYbG2t7WMsWKxIFBPrgVY3L/eH51x//AArzRv8Antef9/2/xo/4V5o3/Pa8/wC/7f41HLS/mf3f8E0vU7L7/wDgHYbl/vD86Ny/3h+dcf8A8K80b/ntef8Af9v8aP8AhXmjf89rz/v+3+NHLS/mf3f8EL1Oy+//AIB2G5f7w/Ojcv8AeH51x/8AwrzRv+e15/3/AG/xo/4V5o3/AD2vP+/7f40ctL+Z/d/wQvU7L7/+AdhuX+8PzrmNU13S9Y8Nah9guleSMbZImG10O4dVPNVj8PNHwf313/3/AG/xrmYvh7/ZNreaxeXO65UfIqEhQM/Xn8a0pxo/zO/TT/gmVSVXsrep1bfeP1qfw1/yHrv/AK90/magb7x+tT+Gv+Q9d/8AXun8zXPHqby6HS1Q1rWdL0a38/VL6C1Tt5jYJ+g6msf4j+LIfCegm62rJdzHZbRHu3qfYV82a3qmoaxeyX2pXUlxO+SWY8D2A7CuaviI0Vrqz2Mtympjm5XtFdf8j3+X4s+DElKLeXDgHllt2xW94e8X+HdeYJpuqQyy/wDPJjtf8jzXj3xDsrOD4Y+FrqC1gimmA8yREAZ/l7nvXnMUjxSLJG7I6nKspwQfY1hLGOErSX3Ho0cipYik50pNO7Wtnt6WPsSivL/gz49m1n/iQ6xLvvkTMEx6zKOoP+0P1FeoV2RkpJSjsfPYihPD1HTqKzQVzviDxt4Z0NzFqGqxCYdYo8u4+oHSuD+M/j64s7mTw5os5ikUYu50PzLn+BT2OOprzHwMiXHjfRo7hFmSW9jEiuMhgTznPWsKuJjCXItWergsmlWouvUdo2v5v/I9xt/ix4NmlCG8uIgf4nt2xXX6TqmnatbC5028huoj/FG4OPr6V86fGO2t7P4h39vawRwQrHDtSNQoGYwTwKwfDut6loGopfaXcvDIp+YZ+Vx6MO4rJY3lm4zX3HW8gjVoRq0JO7V7P/NH1rRWD4F8S23inQItSgAjl+5PFn/VuOo+ncVY8Wa5beHdDm1K5+bZ8scYPMjnoo/z0zXa2kr9D5qacG1LRou6lqFjptsbm/uobaIdWkYAVydz8T/CcMpRbq4mx/FHAxH5mvFvEWuajr+oNealOZGJ+RB9yMeijtWbXg187tK1KN13f+RzupJ7H0donjbwzrEiw2mpRrK3SOYGNj9M9a6Kvk+vUvhL44uFvItA1icyxSnbazOcsrdkJ7g9veunBZrGvJU5qz/BjjUfU9erh9G/5BsP0ruK4fRv+QbD9K9hfCzR/Eh2qf8AIPm/3f6121cTqn/IPm/3f6121D+Ff12D7TCiiipKCsu40HT7jX01qaISXMcXloW5CjOeK1KKdwCiiikAUUUUAFFFFAGXrmgaZrEJjvbZHPZsc1zf/CL+INI/5AGuzrCOkE/71B7AN0/A13FFZzowm7ta/iKxxI1rxvZfLd6JZXoH8UMjRk/nkU4eNtRT/j48KX6n/pnKjf4V2lIVU9VB/Co9jJbTf4f5BY43/hOZzwnhbVSfcoP600+LPEVxxZ+FGU9jNcgfoBXZ+XH/AHF/KnAAdAKPZT/nf4f5BbzOIK+PtU+V7m00uI9fIiy2Pq3+FWdM8D2UdyLzVLibUrrr5k7lz+vT8K66imqEL3er89QsNijjhjEcaBFHQAU6iithhXhnx8t5m8Z2TSA+TPBBGh9hJIGx9C6/99Cvc6xPGvh628SaHLYyrEJx89tM6ZMMg5Vh6c11YLEfV6yqHnZtgfr2FlR7/oeMaPocSxL+7BPckVLqWhxMhDRge4FbsJvNIkMOr6Te27rwWSIyRt7qy9RT5mvNXcQ6PpF5cOxwGkiMcS+7M3QfrXvvHS5+bm0PiI5LD2Xs+TXtYzfgDbzf8JRdSKP3cNvOkhHQZlQKD7ny2P4V7fWL4L8P2/hvQotPhWNpiTJczKm3zpWOWY/iePbFbVeBjMR9YrOofb5VglgcLGj2/UKKKK5T0QooooAKyvF//Irap/16yf8AoJrVrK8X/wDIrap/16yf+gmrp/GiZ/CxPBv/ACKmlf8AXrH/AOgisBdRsNP+J+qNf3tvaq+nwBTNIFBO5uma3/Bv/IqaV/16x/8AoIqTUtB0nUrgXF5Zxyy427mHOK051Gcubr/mZ8rlGNuhH/wk3h3/AKDum/8AgSn+NH/CTeHf+g7pv/gSn+NQ/wDCJeH/APoGw/8AfIo/4RLw/wD9A2H/AL5FL915j/eeRN/wk3h3/oO6b/4Ep/jR/wAJN4d/6Dum/wDgSn+NQ/8ACJeH/wDoGw/98ij/AIRLw/8A9A2H/vkUfuvMP3nkTf8ACTeHf+g7pv8A4Ep/jR/wk3h3/oO6b/4Ep/jUP/CJeH/+gbD/AN8ij/hEvD//AEDYf++RR+68w/eeRMfE3h3/AKDmm/8AgSn+NcxceN9F1zRr6xSYW98BgQu4O/kcqw4auhPhLw/g402HP+6K5ifwLpmi6TfagWa4vMZEjY+XkdOw/CtKbodb30sZ1PbeVuprt94/Wp/DX/Ieu/8Ar3T+ZqBvvH61P4a/5D13/wBe6fzNc8epvLoeP/HvUpLzxw1mWPlWUKIq9gzDcT+o/KvPT0Nd78dbGS18ez3DKdl1Ekin1wNp/kK4M14eMv7Z3/rQ/Rcm5fqVPl/rXU9P+JH/ACSbwifYf+g15hXpPg7xloOr6HB4O8bWcUFvGAlnfISFU9tx/gb36HvWP498A6l4ZY3cJ+3aU/MdzGM7Qem4Dp9elOtBzSqR1Rjl9ZUJPDVdJXbXZ3fQ53w9fTaZrtjfwNtkgnRx+fNfV15eJBpc191SOEy/gFzXybo1rJfataWkK7nlmVQPxr6t1C087Qp7Efx25i/8dxXbl/8AD12ueLxNy+3hbe366fqfJt9czXl7PeXDF5ZpGkcnuScmtXwB/wAj1oX/AF/R/wA6yLmGS3uJLeVSskblGB7EHBqTTb640zUrbUrQRm4tZVljEgypYeuO1ea21UvLe59U4KeG5aezjp92h1nxv/5KZqP/AFzg/wDRYri69ejm8LfFe2w+3RfFKJgqxyJcen99f1Fea+JdA1Tw7qDWWqWzRP8AwOOUkHqp71eIpvmc1qmcmWYmPs44eWk4qzT8uq7nd/s76jJD4mu9N3HyrmDft7blPX8ia1fj9qEj6rp+lhj5ccJnI9WYlR+QU/nWL+z3YyTeLZ77afLt7cgn3bjH861vj5ZyJr1jf4Ply2/lZ91Yn/2b9K3xHN/Z7tvb8L/5Hx2f8v1yfL5fkjz7TLObUdSttPttvn3Egjj3HAyfU12H/Cq/FXpY/wDf/wD+tXJ6BqMOj6/p+qXKSPDa3CySCNcsQPQV6t/wuzwr/wA+er/+A3/1687LsPhKlFyrNXv3tpZeZ4qtfVnO+Jvhrf6d4btdQtV826hi/wBOgQ7skdXT19xXn8btG6yRsVZSGUjqCK9u8WfE7TNP8L2l9pqGe/1GHfaWzjBUH+Nx2A/WvEd1xcSNJOweeZyzbVwCxPYCqzalShUi6ek30X4P1/P801FbbH1D4evG1HQrG+b709ukjfUgZ/WuV0b/AJBsP0rpvC1q1j4b060fh4rZFb645rmdG/5BsP0r6bo/67m6vdX7f5DtU/5B83+7/Wu2ridU/wCQfN/u/wBa7ak/hX9dh/aYUUUVJQUUUUAFFFFABRRRQAUUUUAFFFFABRRRQAUUUUAFFFFABRRRQAUUUUAFFFFABRRRQAUUUUAFFFFABWX4uBPhbUwOT9lk/wDQTWpSOqyIUdQysMEHuKcXZpiaurHHeFfF3hq38N6dBPrNrHLHbIrqzcggcitL/hNfCv8A0HbP/vur39g6R/z4Q/8AfNH9g6R/z4w/981tKVJtuz+//gGSjUStdfd/wSj/AMJr4V/6Dtn/AN90f8Jr4V/6Dtn/AN91e/sHSP8Anxh/75o/sHSP+fGH/vmpvS7P7/8AgDtU7r7v+CUf+E18K/8AQds/++6P+E18K/8AQds/++6vf2DpH/PjD/3zR/YOkf8APjD/AN80Xpdn9/8AwAtU7r7v+CUf+E18K/8AQds/++6P+E18K/8AQds/++6vf2DpH/PjD/3zR/YOkf8APjD/AN80Xpdn9/8AwAtU7r7v+CUT418K4/5Dln/33XNSeP8ASNb0q902TFrfYwib96SjI5Vh/I4rszoOk4/48Yf++a5m48FaXpGjX91AjT3bKWMshy3XNa05UOqd+mpnNVu6t6FxvvH61P4a/wCQ9d/9e6fzNVwyuodeVYZB9qseGv8AkPXf/Xun8zXPHqby6FD4seER4m0UPbgC9tstEfUdxXzne2txZXL211C8UqHDKwwa+wK57xN4O0TX1zeWq+Z2dRg1y18PGsuzPYyzNp4K8WrxfT/I+WWVWUqwBB6g11vgbx9rHhmFtNkhGr6U6lRaTNzGT02nnjP8NejS/BrS2lzHezKmema6Dw38N/D+jyrN5P2iVejSc1z0sHOEr8x6mMz3C16XK6bfrZfirnJ/BvwbcHUG8T6tapbsxLW8CrgJnuB29q9gpEVUUKqhVHQClrvjFRXKtj5uvXnXqOpN6s8O+NHgi4g1CTXtMhMkMvzToo5U+teVHrX2JLGksZjkUMp6giuI8Q/DHw9qsrTJEbaRuSY+K5a+EjVfMnZns5bnksLBUqi5orbuj5x+YSJLG7xyxnckiHDKfUEdK7pfGfiLxR4bHhS70uHVL13UQ3zL8yKOpI/vf7X1rurf4N6Ssoaa8mdc9M12/hvwro2gRhbC1RX7uRyamjhJQ+KWnZG+OzuhWSdOn7y2b6fduUvhp4Xj8L6Atu2Gupfnnf1PpVnx74ej8R6DJZnCzL88L/3WFdBRXY0mrW0Pmpt1G3J3bPlnVNPu9NvHtL2FopUOCCOD7iqmB6CvprxD4b0nXItl9bI7dnxyK4q6+EmnNJmC9mRfQmvAr5JeV6UtOzOd05I8WihWNy5Ys5AGWOcAdAPavRPhT4Pn1LUotVvoSlnAwdAw/wBYw6fhXcaH8M9CsJVmnDXTryN/IrtoIY4IlihRURRwAK6sJlnsp+1qy5pDjTfUeOBgVw+jf8g2H6V3FcPo3/INh+lewvhZo/iQ7VP+QfN/u/1rtq4nUhuthF3lkjj/AO+nA/rXbUP4UC+JhRRRUlBRRRQAUUUUAFFFFABRRRQAUUUUAFFFFABRRRQAUUUUAFFFFABRRRQAUUUUAFFFFABRRRQAUUUUAFFFFABRRRQAUUUUAFFFFABRRRQAUyeNZoJIXGVdSpHsafRQBxGn74hJYzf661by2z3X+E/iKivLbUvtf2jTdTksmZAr7UVtwHT7wNbvifS5pJF1PT1Buo12unQSp6H39DWVZXcN2haMkOpw8bDDIfQirbfxIhfysqbPE/8A0M0//fmP/wCJo2eJ/wDoZp/+/Mf/AMTWlRS52P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s//AH5j/wDiat2EBtbSOAuXKLgsep96nqpc3TmcWVignvH6KOiD+83oP50XctAso6lrTYjfeIIYl5is/wB9Kf8AbIwq/kSfyrrqz9A01NLsRFuMkrnfLIerseprQok+w4oKKKKkYUUUUAFFFFABRRRQAUUUUAFFFFABRRRQAUUUUAFFFFABRRRQAUUUUAFFFFABRRRQAUUUUAFFFYvinxNpPhu2Euo3GHYfu4U5d/oPT3pNpK7E2lubVFeO6j8X75pSNP0mCKPPBmcsx/AcU7TPi/eLIBqWkwyR92gchh+B4/WuP+0cLfl51+P57Ee1R7BRWR4Y8R6T4itDcabcByv+siYYdD7iteuxNNXRaaewUUUUxhRRRQAUUUUAFFFFABWNrPh201CX7TGz2t0Ok0Rwfx9a2aKabWwmrnGS6b4ktDhVtr5B/F9xj/Sov+J930I/+BA/wruKKfN5C5fM4fOvf9AJv+/4/wAKM69/0Am/7/j/AAruKKOZdgs+5w+de/6ATf8Af8f4UZ17/oBN/wB/x/hXcHgV574w+K2iaLO9nYRtqd0hw3ltiNT6Fu/4UnOMVdpWNaNCpWlyU02y1nXv+gE3/f8AH+FGde/6ATf9/wAf4VyOrfFDxlpsdtd3vhy2tba6G6AyFjvXGeDn0PpWt4X+MWlX0yW+s2bac7HAlVt8effuKhYik3ypq/z/AFOqeVYuEPacra8rP8rmxnXv+gE3/f8AH+FGde/6ATf9/wAf4V2sMsc0KTQyLJG4DKynII9QafWl12OCz7nD517/AKATf9/x/hRnXv8AoBN/3/H+FdxRRzLsFn3OHzr3/QCb/v8Aj/CjOvf9AJv+/wCP8K7iijmXYLPucPnXv+gE3/f8f4UoGvscLoe0+rT8fyrt6KOZdgs+5x8Gh65eH/TLqKziPVYBlj+JrodH0my0uHy7WIAn7znlmPqTV+ihybGopBRRRUjCiiigAooooAKKKKACiiigAooooAKKKKACiiigAooooAKKKKACiiigAooooAKKKKACiiigAooooAz/ABJqsOiaJdapccpAhYL/AHm6AficCvmzWtTvNY1ObUL+UyTytk+ijso9AK9f+PVxJH4VtIVJCzXih/cBWP8AMD8q8SdtqFvQV89ndeXNGittzCbvIWj88dM17Lp3wq0K40+2uHvL4NLErkB1xkgH0rXg+G+hQ+H7rSN08izyecsshBeJ8YBU/h071EMjq3anJfK+/wBxPLJ7I8T8P6ve6HqsOo2MhSWM8js691PqDX0noWpQavpFrqVt/qriMOB/dPcfgcivm7xLo91oGtT6XeMjSRYIZDkMp6H2+lewfAyeSTwY8THIiuXVc9gcHFdGUzqU5zw9Tpr/AF63HTfvHfUV5dqPjvxfpq+KnvtK0RYvD0EckrxzSuZDIm9cDA4A6/pXQL8SPC/9nfa5Jr9HF4libc6dOJzO8XmogiKbzuTkHGDnrXuHQdjRXNReOPDsms/2Stxc/ad7RA/ZJdhmVPMaENtwZAvOwc8EYyMVCfiD4bW0uZpZL+GW3nige1ksJluWeXPlhYiu5t2DjA/hPoaAOrorgLH4gS3Hwt17xqtij/2dcaikELK8XmJbzyRpuDDcpIQE5HBJ4qPS/ibawG9tvElukN1b6hDp8R0wSXiXU0sBmVECruDBVYEEcEdeaAPQ6K5eHx74Yk1U6ebyaJg8kXny2siW/mIu54/NKhNyjORnjBHUEBqeP/Dz6ZFqA/tMRzyrFao2mTrJdFlLgxIUy42qzZA4AJOKAOqormtO8deG9SuoYLC7muRJai6aWO2kMcUZDEGRtuEJ2Nw2DkY7jNX/AIT3SJLXT9Silkh066inn33NpNG8kUcXml4wV5G3nnr254oA6+iuRt/iN4VntZ7iO5vR5Rg2xPYTJLMJyRCY0ZQXDlWAKg/dNbXhbXtP8S6LDrGltO1rKzKpmgaJ8qxU5VgCOQe1AGpRRRQB5Z8d/F02m2kfh/T5THcXSb7h1PKx9Ao9zz+A968Lb7prrPi5cSXPxD1ZpCfkkEa+wVQBXJt90/SvHxlRyquPRH6BkmGjRwkZLeWr/T8D1H4x/wDIleDD/wBOi/8AopK8vr1b4t2tzN8PPCF1FBI8MNpH5rquQmYlxn0rymoxX8T7isna+qr1f5s9W+A/i6a31JfDN9KWtp8m1LH/AFb9dv0P8/rXuFfI/h+4ktddsLmIkPFcxspHqGFfXA5Ga9LCVHOlr00PmM+w0KGJvDaSv8worgtT8UeLbTxtc6Gum6M1rHYS6gkxnk3mJH2gFcY3cjvimeHPir4cvPCY1nVZ5rGSGxhvLpWsplXZI2wNFuXMi7wVyue3qM9J4h6BRXLN4+8OR3dvazzXsEsxhVhLYyp9naZtsSzEr+6Z2IADYPI9RTrrx34cs7q/t76e8snsYXnkNzZTRiRFcITHlf3nzFQNuScjGQQaAOnorjfDHjKbxA3io2NhIP7HmWK2iuIJIJZGNtHLtdXAIO5yBx0weaytL+KVreeIdD0+Sw8m01LRG1CW7MnywTgFvs599sczZ9E96APR6K4/RvHljLpeg3GsWl5p8+sRQyRj7LK0MbTDMaNLt2hiMAjPB4PUVjzfFawt8QSWd3O7aXc6gLq2sZ5bdRFL5eDhC2B1Y9se4oA9IorkLb4ieGm1GHS5byY3ZktoJXjs5jBHLcIjwqZNu1d+9QuT1IHWrfh/xvoGu67Lo2myXclxHC0wd7ORInjWQxlldlCsN4I4PY0AdJRRRQAUUUUAFFFFABRRRQAUUUUAFFFFABRRRQAUUUUAFFFFABRRRQAUUUUAFFFFABRRRQAUUUUAcb8YdLk1PwdK0Kl5bVxMoHcDg/oTXz/IN0ZA7ivrCRFkjaN1DKwwQe4rxP4hfD+70+7lv9JhM1o5LGNeqH29q8jNMFKulUp/EvyMakdbmRb/ABS8cW9vHbxw6RsiQIuYmzgDA/irWt/i/qy+G7qO6gtZNckmKWywoRHGm0fvGyeeTwO9efyK0bFZFZGHUMMUQwmWT9zGZHPHyjJNefDMsapOMld+nX7jLm7MaWnlnlurueS4upmLzSuclmNfQvwn0uTSvBlskylZZyZnB7bun6Yrg/hz8P7q7u4tS1iIxW8ZDJE3Vz717OiqihVGABgCvTy3CTpc1Wr8Uv6/E1px6nKav4Jt9RHifdfyx/8ACQJAsmEB8ny0CjHrnHemy+B7eTxJ/bX9oTB/7St7/wAvYMZitmtwufQht2fUV11FeobHAL8M7SLXtU1G2vLWFNQlnn3jTozeW00sRQvFc53LjJI44yRnFZ+l/CZtPjnnt/EIj1Fp7O4injsFVEkthIoLJu+fcJG3ZbJ65r0+igDjIPAcY+HWseD7rVprkarJeyT3bQqG3XMryt8o4wDIQB6CtG88I6bI3h5bGOHToNE1A30UFtAqJIxgmhKkDAHExOR3AroqKAOAl+GkVzczW15rU82gtd3N7HpwhVWSadXDnzc5K5lkIGOC3U4pl/8ADm71LRtLstW8QQahPo9wsuny3GlxtGiiJoiskZbEhKOecjBwQBivQqKAOEX4eldW0W/h1GyszpUJjRbLTEty+UdShKtjysvu8ogjIznvVKz+FUMWnvay6yw3/bAEt7UQwRC4g8oiOLcQgHLYBwSe1ekUUAeXfEj4e3t/YRS6TNPcTAadBJGkgicRWsjvvRsj5jv6ZHTg11vw00/VdL8HWmn6xb2lvcQtIqR24wFi3ny93J+fbjccnLZrpKKACiiigD54+OukSWHjKS+CHyL1Q4PbcBgj+R/GuAr6o8ceGrTxPoz2VwMOPmifurV86+J/Ces6BdPFdWrtGD8sqLlSP6V52Lw0nLngrn2GSZrS9kqFV2a2v1RpeA/iFqfhpf7O1JX1fQ3+V7eX5nhXvsz1X/ZP4V0HiPwHpmvaYfEngC5S6tny0lkD8yHuFzyD/sn8K8vPBweD6Vu+DbTxT/aD/wDCMyXdrJcIY5nj4RlPrnj6HqO1Y0nKouSUb/odmLpU8M3iKM1B9U9n8u/oTfDrRptW8Z2Nn5bbYphJMCPuhTyD+PFfUY6Vx3wy8Fw+FdOLSHzb6YAyyHr9K7GvSoUvZQUT5PM8b9crua2WiMHUPDUV54ll1trqRHk0qTTTGFGAruG359eOlc9dfDO0uLC1tDq1wot9Kh00MIlyyxzLKH+pK4x7139FannnE6p8PbO78cyeKI5NPL3L273UV5psdyS0J+UxuxBjOAOmeQD1rEk+D8Fxeajc3niCeaS5jmWKX7MomQvcLOjPISTJsZVABwNoxivUaKAOd8G+HLrQ7rV77UNYbVL3VbiO4nk+zrCqlIkiAVQTgYQHqeSa5C8+DOmXHh/VtJXW72EX+qfbopkRd1rHsMbQJ/smJ5Uz1/eE9a9RooA4LxN8OI9b8W2+ttq7xQQSWskdo1sriJoHLDymJ/dhs4bA5wOeKjX4aCGC2gtddljjXTL7TbgNbq3nRXMnmZHI2srdOuRXoNFAHCxfDq3isry3TVJmNxqWl6hkxj5WsRbBV+j/AGYZPbcfSsL4N+EfE3hnXLh9RsreO2lim8+V5fMkMjTtIqxHccR/OxIwvJzjOa9XooAKKKKACiiigAooooAKKKKACiiigAooooAKKKKACiiigAooooAKKKKACiiigAooooAKKKKACiiigAoYBhhgCPQ0UUAZd74e0a8fdcafA7eu0Utj4f0eybdb2EKN67RRRTuxWRpgADAGBRRRSGFFFFABRRRQAUUUUAFFFFABRRRQAUUUUAFFFFABUVzbW9ymy4hSRfRhmiigDJbwn4faTzDpkG7/AHRWlZWNnZoFtbeOIf7K0UU7sLFmiiikAUUUUAFFFFABRRRQAUUUUAFFFFABRRRQAUUUUAFFFFABRRRQAUUUUAFFFFABRRRQAUUUUAFFFFABRRRQB//Z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10" descr="data:image/jpg;base64,%20/9j/4AAQSkZJRgABAQEAYABgAAD/2wBDAAUDBAQEAwUEBAQFBQUGBwwIBwcHBw8LCwkMEQ8SEhEPERETFhwXExQaFRERGCEYGh0dHx8fExciJCIeJBweHx7/2wBDAQUFBQcGBw4ICA4eFBEUHh4eHh4eHh4eHh4eHh4eHh4eHh4eHh4eHh4eHh4eHh4eHh4eHh4eHh4eHh4eHh4eHh7/wAARCAE2Ag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KusXi6dpN5qDIXW2geYqDgsFUnH6Vw3gn4p6br3wruvHV9Yy6YLGBpbyyZg8kZ8tZEUepdHQr67gK7PxNazXvhvU7O2UPNPaSxxqTjLMhAGT7mvG9G+GXimDVPCVlJDBFoM2l6a3iaIzKWF3YxqIkUA/MGYLkjI/dDnmgD0L4b+O7fxT4a0rUNQtRo2o6jcXdtHp8kod/MtpZEkAI4OPLJpuuePLKz17QLWzktrrT9Qnv4bu5VifINrC7uAAOSGQqfpXG6f4T8W6DbeF9Wh0E6ldaRr+s3M9jDdwpI8F3NcGN1Z2CZAkRipYHBI6jFO8GeCvFlve+FbrVtMgtntNb1y9vkjuVkWKO687ysHgtnevQZHcCgDofCvxZ8NeKjoK6HeW5l1Sd0Nvcu0UqqqyElBtw7fJ0z0ye1Wfij4w8ReEUt7vT/DdtqdhNNBbeY98InEssmwDaVPGSOc1yfg7wh4pt9L8CabfaB9kfw1r1xJczm4hZJrdobpVmTaxbBMqDaQG56YGa7b4t6HqXiDw1aWWlQLNPHqtncMpcLiOOZWc5PoAeKAMm5+JP9g+KbPR/GsWnaEs2kS3zt9qMuHWcRqi4HzAodxwOMHsM102peNvCemvYx3mv2MT36JJaL5m4zq5wrIBncCe4rH1jwzeXnxYXxA1jDNYL4ansFlcqSJ3nRgoB55UHnp2rnPhj4F1rR9d8MXmsabAi6b4YfT3cyI5imNxu2rgnjaByOO1AHf2/i7wzceIX8Pwa1aSamjMhgD87lGWUHoWA6qDkdxTdG8ZeF9Z1SbTNM1q1ubuJGdo1JBKqcMykjDAEjJGQK8x8C+AdW0rWbDTtc0fX7xNN1m61C21JNVg+wkySSukhi3CXfiXaV2kZyckVS0nwb8RtZ8Q6Zd+I7e9tp4NN1GzvLqW8tjbLJPEVRraKH5hHkD72G6ZB5NAHeQ/EzQ9S8faJ4a0C/sNTS+S8a6kjl+aHyVUqQOjKSWGenHWug0bxh4X1m9uLPTNcs7me3UvIqP8Awg4LAnhlBGCRkCvLNE8H+L7+98IWt54Vh8Pw6Fol7pdxfLdwuXkkhSNHjVCT5eU3fNhsnlR1NXw38NdauPCn9ganpGu2Gq2fhm60a21K51aGayV5IREWiRG8za20N8yqQPegDvtM+Jei634/0zw54evrHU7e6s7m4nnilJaIxlAuBjlW3N83Q7eKfq/jbVP+E+uvCXh7QYdRudPtYLu9M98tuxjlZgvlKQd+NhyeACQM5rn/AAhovii58f8AhjWtR8Gw+H7TSNEm0+Y/a4ZGeRvKxsEZP7r5Dgkg88qvd3xo8P614muWtdK8EyNq0Cr/AGN4nh1GGA2LnBLN8wlAU8lFVwwHvwAd5qPi7w1p+uRaHe61aQahKUVYGfkF+EDHopbsCQT2zVW88feDbPVptJufEVjHewP5c0JfmJvl4f8Au/fTrjOa811P4fay3izxDBqml+INb0vXNQgvBPp+qQW8CbVjBE0burjaybhsDcdMV02n+AGvtJ+I2m6vZw2//CSapNJb3ClWcxNbQpG+RyCroxAPIxnvQB2uoeIdD0+a7hvtUtbd7O2W6uRI4HlRMWVXb0BKMB64NUE8deEG0N9bPiCxj0+OYQSTyPsEcnZGDYKn2IFeWf8ACvvHGs/DbVb3XrZIfF1/qdjdS2sN4o329k0YjhWUZVS4R5BngNKc96vP4DvtSs47pfDeswXVx4m0y91BNb1G3uHlgt2XL/u3ZMBRjGdxx0oA9d0fUrLV9Mg1LTbhbi0uF3xSKCAw+h5q3SKqqoVVAA6ACloAKKKKACiiigAooooAKKKKACiiigAooooAKKKKACiiigAooooAKKKKACiiigAooooAKKKKACiiigAooooAKKKKACiiigAooooAKKKKACiiigAooooAKKKKACqmoajaWKjz5Pnb7kajc7fQD+fSq+uak1mq29uFa6lB2g9EXux9vT1P41hRx7WaRmaSV+XkflmP+Ht0FUkkrsm7bsjQl1u+kz9ntIoF7GZtxP1Ven5mov7V1j+9Y/8Afpv/AIqq9FHN5By+ZY/tXWP79j/36b/4qj+1dY/v2P8A36b/AOKqvRRzMOUsf2rrH9+x/wC/Tf8AxVH9q6x/fsf+/Tf/ABVV6KOZhylj+1dY/v2P/fpv/iqP7V1j+/Y/9+m/+KqvRRzMOUsf2rrH9+x/79N/8VR/ausf37H/AL9N/wDFVXoo5mHKWP7V1j+/Y/8Afpv/AIqj+1dY/v2P/fpv/iqr0UczDlLH9q6x/fsf+/Tf/FUf2rrH9+x/79N/8VVeijmYcpY/tXWP79j/AN+m/wDiqBqusZ+9Yn/tk/8A8VVeijmYcpoQa9Ihxe2TBe8kB3/iV6/lk1sWtxBdQLNbypLG3RlOa5emxtNa3BurNgsv8aH7so9G9/Q9RT0fkGqOvoqvp15FfWi3EWQDwynqrDqD7irFS1YpO4UUUUgCiiigAooooAKKKKACiiigAooooAKKKKACiiigAooooAKKKKACiimXMqwW8k7/AHY0Lt9AM0AE80MEfmTyxxJ/edgB+ZohlimjEkMiSIejIwIP4ivnLxP4gvPEWoy3MxkkbJ8uMjKRL2VR0HGMnqTUfgzxFqnhrW45wzJAWBni52SJ/FkdMgZIPtjvXt/2HW9j7S6va9j5FcX4V4v2HK+W9ubpc+lKKRGDIGXoRkUteIfXBRRRQAUUV5F8ZvGniDw74lktNI1Ce38nR1u7eFdPWaCe5acxolxKR+5iJ2guWQDJOeMUAeu0VwMvxO02PxpJ4bNqHMF4lhcyJcAyRztCJciLGTEFZcvkYJ6Hk1nt8WvJsjf3nhe8t7SbRptaspDcxsZ7dJIUwVHKOfPVsHIAxyTkAA9Oorg/E3xL0/RdSvdNktV+1QalFp8RnuVhhkd7UXJZnIOxQmR0JJwMc8JovxIi1nUdNsrLShC9/ZvcRC9uhCZXUupSIbSJQGTkg8KysAQaAO9orl/hTr+qeKfh5oniLWLG3srvULKK4aOCUuhDorbhkZGcnjnHqa6igAooooAKKKKACkdlRGdjhVBJPoKWs3xPI0OgXsinB8oj8+KcVdpCbsrmBFI11LJfSZ3ztuAP8Kfwj8v51JYW8l/qUtsLl4FjiDfKoJJJ96FUIoRRhVGAPYVY8Nf8h67/AOvdP5mqTu2yWrJIs/2A/wD0E5/+/af4Vg69qOgaI5iv/EriYdYo4ldx+AFZXxd8bT2EraBpExjn2j7VOp5QEcIvocck14+SWYsxJYnJJOSTXk43No4eXJFXl+CM5S1sj1yLxn4WeTY2tajGM/eazGP0FdVo9vp+r2/n6b4gN0nfYqEj6jHFfPFW9I1K+0m+S9064eCdD1U8EehHcVyUc+blarFW8iVJo+if7Af/AKCc/wD37T/Cj+wH/wCgnP8A9+0/wqLwF4lh8T6Gt4qiO5jPl3EQ/hb1Hseo/wDrV0Ne/GpzJNbGySauYf8AYD/9BOf/AL9p/hR/YD/9BOf/AL9p/hW5RT5mPlRh/wBgP/0E5/8Av2n+FH9gP/0E5/8Av2n+FblFHMw5UYf9gP8A9BOf/v2n+FH9gP8A9BOf/v2n+FblFHMw5UYf9gP/ANBOf/v2n+FH9gP/ANBOf/v2n+FblFHMw5UYf9gP/wBBOf8A79p/hR/YD/8AQTn/AO/af4VuUUczDlRh/wBgP/0E5/8Av2n+FY2nSvNZRSSHLlfmOMZNdrXD6N/yDYfpTveIrWkaWjT/AGXWFTP7q8+Uj0kAyD+Kgj8Frpq4u9by4kmHWKWOT/vlwf6V2lJ6pMa3aCiiipKCiiigAooooAKKKKACiiigAooooAKKKKACiiigAooooAKKKKACoNQ8j7DP9qkWOAxsJHY4Crjkk9qnryX9oPXpoLe10G3cqsy+fcYP3hnCKfbIY/8AARXRhcPLEVo047s48wxkMFh5157I4zSbvQ7S/ntJbyIKjlYppPkSdBwrKT7djTNSvdCu9YtrRbpXieVRcTQjesMWfmJx1JGRgZPOe1YdpGt3ANxO7HII61UvbaWFh5auqg5yBjmvtlgbvlc9bWPyF5tBWl7JWvffzufWVnLBPaRTWsiSwOgaN0OVZccEGpa8n+AeuT3Fvd6HK5wsZuLf/YOdsgHtlkb6s1dPJoHiwyMV8W3IUk4HlR8D/vmvi6+F9hVlTm7NH65gsbHF4eFemtJI7GiuN/4R/wAXf9Ddc/8AfqP/AOJo/wCEf8Xf9Ddc/wDfqP8A+JrP2cP51+P+R088v5X+H+Z2VY2seF9F1e5vrjULXz2vtObTbgMx2vbsWJXH/AjzWN/wj/i7/obrn/v1H/8AE0f8I/4u/wChuuf+/Uf/AMTR7OH86/H/ACDnl/K/w/zNGy8IaXZav/aVrcahE77GuIlum8q5dUEYkkX+JtoAJ74Gc4rnYfhRoMOuLKjTyaQdGutKewmndwkcssDqsZJ+RV8phgc/MOeBWj/wj/i7/obrn/v1H/8AE0f8I/4u/wChuuf+/Uf/AMTR7OH86/H/ACDnl/K/w/zHQfDnw9DBKI31IXct2l6b43jm5WdYfJEgc9D5fykdCCeKvv4Q0yXUtNvrq41G7fTirwRz3TOnmqGUSkd3w7DPv06Vnf8ACP8Ai7/obrn/AL9R/wDxNH/CP+Lv+huuf+/Uf/xNHs4fzr8f8g55fyv8P8zd8K6BYeGdGi0fS/PWyhJ8iOSQv5SdkXPRQOAO1atcb/wj/i7/AKG65/79R/8AxNH/AAj/AIu/6G65/wC/Uf8A8TR7OH86/H/IOeX8r/D/ADOyorjf+Ef8Xf8AQ3XP/fqP/wCJo/4R/wAXf9Ddc/8AfqP/AOJo9nD+dfj/AJBzy/lf4f5nZUVxv/CP+Lv+huuf+/Uf/wATR/wj/i7/AKG65/79R/8AxNHs4fzr8f8AIOeX8r/D/M7KsXxNcW914Vu5raeOeIpw8bhlPzDuKxj4f8XYP/FXXP8A36j/APia43SPDPiWxh1HUri7ltLR+ZLbK4m56sANo/Dn3rSnSp7860t3M6lSe3L+R3LfeP1p+hyrBq2oTv8AdjtVY/QEmmN94/Wl0eLz9S1KA9JLML+eRWEDeZ4DqN3LfX9xe3DbpZ5Gkc+5Oa6fSvh14l1PTLbUbVbEwXMayR7pyDtIyMjbXK31vJbXM9rKuJInZGHuDivTvCvxa8M6R4b07S7q31Iz2tukUhS2JXcBg4NfK4ShRq1an1l636u3e5zRtpcr6V8KdUk06/XUnt4bvCtZvHKWXIzlW4HB45rz3UbO60+9lsr2FoLiJtrow5B/w969z0b4m+GdS0rUNTElzbW9gF803EWwsWzgKO5OOleNeLvEt54r119UngS2gC+XbQgDcEz1Y9yf0rozPD4aFCMo6PpbW6/rr8imor4WdP8AA6/ktvGDWe4+XeQMpXtuX5gf0P517nXhHwTs3uPGiXIB2W0Lsx9yNoH6n8q93rvyvm+qxv5/mzSlswobODg4PY0UV6BqeO+I9e8daTp/xEuj4mtp18NadJNaoumIjSO1qZVJO4/dYjjHOOa6K6+Ji20jWMnhnUhq/wDaMFglhvj3FponljYtnaBtjbd/dwetdBqvg/RtStvEVvdJOU8RQeRf7ZMEp5XlfL/d+Wm3fg3RbrxF/b0qT/bPtcF5kSYXzIYpIk49Nsr5HrigDFg+J+kTeKn0BbdmlS5ezcrOhcXCx72Xy87tg+7vPG4HtzUFl8U9OuoLyOGw+0ajBeW9nFbWt3FOszz5KYkU7RgK5bP3dp68VuSeCNIbUNSuFnv47bVPMN7YpPi3meRNjvjG4ErjOGAzzjOTWfbfDHw/BZTQC61Zpna2dLtrr99C1vnyShAwu0EjpgjqDk5AMhfGuup8H/GniuSAQalpI1J7aC4QHyjArFFYKcNgj15FHh/x5q0D3dreRSa8JLyG10e7itDZ/bXaNnkBV+Ase3lxkHOByDXUReB9DTwbqvhM/bJNP1VbhbsyXDPK/ngiQ7zzk5P0q/4n8PWOv2tvFdSXNvNazC4tbm2k2SwSAEblPI6Eggggg8igDlv+FnWs9sP7P0O/u7uCG5m1C1DIrWi28xhlBJOGberhQPvBScjitTwD4il8Qalr0qziWwint2sfk2kRSW0UvP4uTUE3w18OtbQQwS6naMkU0M80F4yyXcc0nmSrM3Jfc5LE8EFjgjJrf0LQNN0SW7fTYTCLpoy6A/KojiWJQo7AKiigDUrh9G/5BsP0ruK4fRv+QbD9KpfCyX8SHar/AMg+b/d/rXbVxOqf8g+b/d/rXbUP4V/XYPtMKKKKkoKKKKACiiigAooooAKKKKACiiigAooooAKKKKACiiigAooooAK8T+Pmm3C+KNP1F0Y2lwsEG/HyhlkfKk9uHBHrg+le2VR1/S7fWtHudMut3lToVJXqp7Ee4PNdOExDw9VVEcOZYKONw8qMuv6HjGkaTGI1VUFSalpMezDICPcV0aeHfFGlMVFhb6minCywzCNmHqVbgH8ae/h/xRqpCGxt9MRjgyzTCRlHqFXgn6mvZePXNzc2h8hHJJKn7P2bv6affsYXwB024bXL3UgjfZrdJ7cvjALtKuFHrgR8/UV7RVHQdLttF0e20u03eTbptBb7zHqWPuTkn61erxcVXdeq5s+vy7BRwWHjRj0/UKKKK5zuCiiigAooooAKKKKACiiigAooooAKKKKACsnxf/yLd7/uD+YrWrJ8X/8AIt3v+4P5iqh8SJn8LMlvvH61P4a/5D13/wBe6fzNQN94/Wp/DX/Ieu/+vdP5miPUJdDhPi/4OmW8fXdNhLpJzcRqOQf7wry/HtX1e6rIhR1DKeoNcdr/AMOdB1SVpljNtK3JMfGa8jG5XHES54u0vwZnKm73R8+SQrI4LMxUHdszwT64q3Z21xeXKW1rC0srnCqor16H4R6cJMyX0zL6Zrr/AA54U0fQl/0O1XzO7sMk1y0smm2vbT0Xb/g7EqnIofDPwuPDmjfvsG8uMNM3p6D8K6yiivejFRSilojdJJWQUUUUxhRRRQAUUUUAFFFFABRRRQAVw+jf8g2H6V3FcPo3/INh+lUvhZL+JDtU/wCQfN/u/wBa7auJ1T/kHzf7v9a7ah/Cv67B9phRRRUlBRRRQAUUUUAFFFFABRRRQAUUUUAFFFFABRRRQAUUUUAFFFFABRRTLiVYLeSZ87Y0LN9AM0ALJIkaF5HVFHUscClR1kUMjKynoQcg185+KfEd74j1CSeYvJzmKIjKRL2CjpnGMnqaj8FeJtU8Naykm5ltmYGeH+B0/iOOgYDJBHpjvXtf2JW9j7S6vvY+TXF+EeK9hyu17c3S59I0UisGUMvQjIpa8U+sCiiigAoorxv43eKPEmi+JLiHR9R1S1S30MXUJtooWt47hp2RZLoyAkQjjcR0UMaAPZKK8/HxCu38Z3Oi2/h+a6srK+WwvLuISFo5DAspk2iMp5ah1BJcNk9PXGk+LOqW2mrqV74ZtY7W60CbXLHy9R3u0SSwII5B5YCsROGyCw4wCaAPWaK898SfEiTTdavtFtdIFzeRarFp1uTI+xy1n9qZ2CIzABcrgAknHQZIdpvj7VbzVNKsrjw8mkHUbZmi/tKaWHzbgFx5Mf7og/c3fNtYowYL2oA9Aork/hBrWteIvhpoGu+II7RL6/sIbhzbOSrB41bcQVG0nJ+UZA9TXWUAFFFFABRRRQAVk+L/APkW73/cH8xWtWT4v/5Fu9/3B/MVUPiRM/hZkt94/Wp/DX/Ieu/+vdP5moG+8frU/hr/AJD13/17p/M0R6hLodLRWF408TWPhjTPtV1+8mfKwQKcNI39B6mvDfEfjPxBrkrm5vpIYCeIICUQD+v1NcWKx1LDfG9eyJlUtoj6NEsZbaJELegPNOr5TE04bcJ5QfXec11nhT4g67osyJcTvqFnn5oZmywH+y3UfyrjpZzQnK0k0Sqr6o+gKKoaBq1lrelxajYSeZDIPxU91I7EVfr1zVO4UUUUDCiiigAooooAKKKKACiiigArh9G/5BsP0ruK4fRv+QbD9KpfCyX8SHap/wAg+b/d/rXbVxOqf8g+b/d/rXbUP4V/XYPtMKKKKkoKKKKACiiigAooooAKKKKACiiigAooooAKKKKACiiigAooooAKhvhC1lOtw6xwmNhIzHAVccnNTV5N+0Hr09vbWug2zlVnTzrjB+8ucIp9iQxP+6K6MLh5YirGnHdnHj8ZDB4edeeyOM0e40W11CezkvYfkcrHK/yrOg4V1JxnimapdaHdaxbWYvI2jeULcSxDesMWfmJx7ZGB657Vg2saXkAEh57hlzmqt5byQEeUrIFOQQMc19ssC2+Vz1tY/Inm0FaSpK177+dz6ztZIZbaKS3kSSFkBjdTkMuOCDUleUfAPXZ7i2utDmc7UjNxb/7HO2RR7ZKMB/tmumk0Pxk0jFfFkiqScAW8fA/Kvi6+FdGrKnN2a9T9bwWOji8PCvTV1L0OxorjP7A8Ynr4vn/CCP8A+JoHh3xYfveL7r8I4x/7LWfs4fzr8f8AI6eeX8r/AA/zOzrOv9C0jULi5nvdPhnkurM2M5cZ8y3JJMZ/2TuP51z3/CN+Jz97xde/gqf/ABNL/wAIv4hP3vF2o/gVH/stLkh/N+Yc8/5fyNSDwj4et9Wj1WDTxFdoEAdJXAbYuxSyg4YheMkE4x6ViwfDDwrbeIBqFrp8cVo+l3Om3Fj8zRSpNJC/c/KF8ogKuB85qb/hFNcP3vFuqfhIB/7LSf8ACI6sfveLNW/7/wD/ANajkh/N+Ac8/wCX8S3D8P8AwhDYS2UWixpHLcJdOwlk8wzInlrJv3btwQbc56cVaj8I+Ho9Qsr/APs/dcWIAtmkmkcRkAgHBYjcAzcnnk81lf8ACG6ifveKtY/8CTSf8IVdn73ijWv/AAMenyU/5vwDmn/L+J0Xh3Q9L8P6cNO0a0W0tA5dYVYlVJ7DJOB7DgVo1xn/AAg8x+94l1o/9vj/AONH/CCnv4g1g/W8f/Gjlp/zfh/wQ5qn8v4nZ0Vxv/CBxfxa1qx/7e5P8aX/AIQG0/i1TUz/ANvcn/xVLlpfzP7v+CHNU7L7/wDgHY0Zrjv+Ff6cfvX2oN9bqT/4qj/hXuk/xXF4frcSf/FUctL+Z/d/wR3qdl9//AOwLADORXLan4g0rWfDmopY3QM0S4kgcbJEO4dVPP41XPw70MjlrhvrM/8AjXOR/DyPSLO81e8nD3KDMapkKoz9f51rTjR/md9Laf8ABMqkq3ZW9f8AgHUt94/Wp/DX/Ieu/wDr3T+ZqBvvH61N4c/5Dl5jr9nT+Zrnj1N5dDxr4lazJrXi68lLkwW7mCAdgqnBI+pyayNO0fVdSiabT9OurqNG2M0URYBsZxx3wRUOoo8eoXMcmd6yurfUE5r0j4L+JtA0XQL+21bVrWzme+Z1SV8Er5aDP5g/lXytKhHGY2pGq31/B2OZPa5ymheCte1LVYrK40+9so5Ff9/LAwRSFJGfYnArE1bT7zStQlsL+FobiI4ZT39we4PrX0Vpfi7wzql8ljp2tWdzcvnbHG+WOBk15d8bvEmj6jqcOkafbpc3to3+kXaniIf8889z6+ldmMyyhSw7admur6+X+RTikrp3E+B+syWfiN9Jdz9nvUJCk8CRRkH8QCPyr26vnP4ZRvJ470oR5yJtx+gBJr6Mrrymcp4Vc3S6NKXUKKKK9E1CiiigAooooAKKKKACiiigArh9G/5BsP0ruK4fRv8AkGw/SqXwsl/Eh2qf8g+b/d/rXbVxOqf8g+b/AHf6121D+Ff12D7TCiiipKCiivLfiR4yv/Cfj+xkjzNYyWoFxb54YbjyPRhSbUU3JmtGjOtNQpq7f6K56lRVHQtVsda0yHUdOnWa3lGQR1B7gjsR6VepmTVgooooAKKKwvGeuSaNYxR2kIn1C7fyrWI9C3dj7DrUzmoR5mBe1rWdM0a38/UryO3U/dDHLMfQAcn8K5mTxjquoNs0Dw/M69prs7Af+Ajmp9A8IIJ/7U12ZtQ1KTlnk6L7KOw9hXVxRRxKFjRUUdgMVio1Z6t8q7Lf7/8AL7xanFi18fX3M2qW1kh/hhgGR+JzSjwr4ikH7/xZqBPoHA/kK7ain9Xh1u/mwscV/wAIhrQ5XxVqQP8A11zSf2D4xtjutfFE8p7CZVcfyrtqKPq1Pt+LCyOI/tLx1pnN3YWWpRjqUBifHt1FXtK8caVczra6hHNpN03AS6GFY+gfof0rqaztX0TTdUgaG7tY3DDk7aPZTj8Evv1/4IWNEEEAg5B70VwUD33gfUYLe4ne58P3EgjVnOWtWJ4wf7ue3au9q6dTmumrNAmFeI/HzT518VaffSIxtblYIA+OMh33LnscOD+fpXt1UPEOlW+t6Nc6XdZEc6bdw6oezD3B5rtwmIeHqqojhzPAxx2GlRl1/Q8X0jSYxEqqg/KpNS0mPy8MgIroU0PxRpEpjfRxqaLws9pMg3j1KORtPsCae+i+KdXcRx6QNLQ8NPdyo2weoRCdx9iQK9p49c3NzaHyCyVqn7P2bv6frsYvwB0+dtevb8K32e3SeBnxxvaVcL7kCMk/UV7TVDw9pVtomjW2l2mTFAm3c33nbqWPuSST9av14mKruvVc2fYZbgo4LDxox6fqFFFFc53BRRRQAUUUUAFFFFABRRRQAUUUUAFFFFABWT4v/wCRbvf9wfzFa1ZPi/8A5Fu9/wBwfzFVD4kTP4WZLfeP1qfw1/yHrv8A690/magb7x+tT+Gv+Q9d/wDXun8zRHqEuh5Z8XvDsuleIZNRijP2S8bfkDhX7j8etcFJbwyNukiVj6kV9U6xptnqti9newrJE4wQR0ryXxH8K76CZpNImWWLqEfqPxrwcwyuVWbq0d3ujKUGnoeZ2hn0+5W60uQWlyFZBKgwyhhg49DgmkgiWGPav1JPUn1rrE8A+J2k2fYQPctx/Kuu8J/CxlmS51uUMqnPkr0P1rjp5bi6iUJ6RXn+iJUW3ohvwO8Oyi4k1+6jKrtMduCOuerV63UdrBFbQJBAgSNBhVA6VJX0lGlGjBU47I3jHlQUUUVoUFFFFABRRRQAUUUUAFFFFABXD6N/yDYfpXcV5tpuuaNBZpDNqlnHImQytMAQc1aTcWT9pGnqn/IPm/3f6121ebal4g0N7GVV1ayYkcATLXYf8JX4Z/6D+m/+BK/40NPlWn9aDs+ZmzRWN/wlfhn/AKD+m/8AgSv+NH/CV+Gf+g/pv/gSv+NTyvsVZmzXg37RP/I2Wf8A16f+zGvYP+Er8M/9B/Tf/Alf8a8V+O+oWOpeJrSbT7yC6jW22lonDAHJ4yKwxSaoy/rqj1ckT+vU/n+TMP4e+Mb7wnqfmR7prGUgXFvnhh6j0YV9JaHqtjrWmQ6jp06zW8oyCOoPcEdiK+Rq6j4e+Mr7wlqfmR7prGUj7Rbk8MP7w9GFcWFxXL7k9j3s4yf2961Fe91Xf/g/mfT1FUtD1Wx1rTIdR06dZreUZBHUHuCOxFXa9M+LasFcN4svbe0+Jnh77Y6rC0MiKW6K7Hg/pj8a7muD8aaXb6z4903T7oZjk0+b8CGGDXNiubkXLvdfmJneUVwltq2veFCLPWLabVNOTiO6iGZkX/aH8X16102jeItF1dR9h1GCR+8Zba4+qnmrhXi3yvR9n/WoXNWiiithhRRRQAUVHcTw28ZkuJo4kHJZ2Cgfia5fU/HOnK5tdFik1i76AQD90p/2n6flms51YQ+JiuN+Lt3a23gm6Sdl8yYrHCp6ls9voMmuk0dmbSLNmOWMCEn1O0V5z4o0PU7zw9qXiDxFMHukt2+zwJxHAD2A9fevRdE/5A1l/wBe8f8A6CKwpOUq0nJW0X5sS3LdFFJIyxozuQqqCST2FdZQtFeHeMfiDqmoXkq6dfS2lorERxwNsZh/eZuuT1wMY96Z4D+I+rWerR2ur3M11ZSOFfzzueIE43K3UgZ5BzxzmvU/sjE+x9rbzt1PnVxPgPrX1bm1va/S57pRQDkZHSivLPogooooAKZ50XneT5qeZjOzcN2PpT68G8WaXeN8XtV1ySxh/s+01/R/PvUgY3kK+UgHlN08ouyrIP7rPQB7zRXh0fjDx40Wu3q30QubZb5ZdNeNXktgk5SKSOMRgnbH853OwbqBzipdL8canbaneFPFNxq+iWOs2EMt7LaIGWCWFi4bYgyPM2jcAMdPUkA9sorwe78beM7y1smt9V/syG4gvJba8uIliSWZbhljRw0bZUIFO0BSwbrxVzxzrPiK4Txtor6xfPMdGuJ7QaWEKWnlwoWjcGPeJCxbDbiGDYGCKAPbKK8v0rxFdx+OdCsY/EN3rGl3lnGkKwrHvEm2RmlnHlglCAoDIRgryOc16hQAUUUUAFFFFABWT4v/AORbvf8AcH8xWtWT4v8A+Rbvf9wfzFVD4kTP4WZLfeP1qfw1/wAh67/690/magb7x+tT+Gv+Q9d/9e6fzNEeoS6HS0UVxvir4keGtBma3e4a8ul4aK3G7afc9BUtpK7NadOdSXLBXfkdlRXl8/xba3t4r248K6hFYzH93OzgB/p2/Wuj8KfELw34ilW3t7lra6bpBcDax+h6GpjOMnZM2qYOvTjzSg7dzraKKKo5goqnrGqWGkWL3mo3KW8K/wATHqfQDua821j4vRrKyaTpRkQdJLh9uf8AgI/xrKtXpUVepKxMppHqtFeO2fxg1FZB9r0e2kTv5UjKf1zXf+EfGWi+JV2WcpiugMtby8OPp6j6VFHFUaztTlcSqJnR0UUV0FhRRRQAUUUUAB6GvkLVv+Qpd/8AXZ//AEI19enoa+QtV/5Cl3/12f8A9CNcWP8A4S9f8z6Phr+PP0/VFaiiivJPtAooooAKKKKACiiigR1Hw88ZX3hPU/Mj3TWMpH2i3zwR/eHo1fSOh6pY61pkOo6dOs1vKMgjqD3BHYj0r5GrqPh54yvvCep+Ym6axlI+0W+eCP7w9GFehhcVy+5PY+dzjJ/b3rUV73Vd/wDg/mfT1clqn/JUtH/7B83/AKEK6DRNUsdZ0yHUdPnWa3lGQR2PofQ1z+qf8lS0f/sHzf8AoQrsxGy9V+Z8VLQ6uSNJFKyKGU9iK57WPBmhakxeW0VJP7yjB/PrXR0VrKMZK0lcZxP/AAhmp2h/4lfiTUYB2Vpi6j8GzQNK8dQ/6vxEso/6aQIf5V21FZfV6fTT0bQrI4r7D4/bg61bKPUW60n/AAjvi644u/FNyqnqIlVP5Cu2oo+rw63+9/5hY4yD4f6e8gl1O6utQcd55Wf+ddNp2lafp8YS1tY4wOmBV2itIUoQ+FWCxz3xJ/5EbVv+vc1raJ/yBrL/AK94/wD0EVk/En/kRtW/69zWton/ACBrL/r3j/8AQRWa/jP0X5sOpbqG9h+0WU9vu2+bGyZ9MjFTV5z8cPFVxoulQ6XYSNFdXqs0kinDJGMDAPYknGfQGu3D0Z16ipw3Zz4zE08LQlWqbI880TS7db65tZmjNzbSGGZcglWXj8j1pur6ZavqtpYxyxRz3cogjywH3uC30Ayfyrm4bf7UizRHZIq43I5Vh7cVTnja2mLgl5Dw7uSxI9CTX3CwlaXu8+trH5A8wwkZJ+ydua/433PrhAI4QM5Cr1+grlZPiN4SjkaN9QkDKSCPs8nBH4VjfBLxPNq+ly6TeSNJNaIrwu5yzREkbSe5UjGfQrXZy+H9FlkaSTTbdmY5JK9TXxVSl7CpKnVWq8/+Az9dw2JWLoxrUXozD/4WT4Q/6CT/APgPJ/hR/wALJ8If9BJ//AeT/Ctr/hG9D/6Bdt/3xR/wjeh/9Au2/wC+Kjmo/wAr+/8A4Bty1f5l93/BMX/hZPhD/oJSf+A8n+FJ/wALI8H8/wDEwf8A8Bn/AMK2/wDhHND/AOgXbf8AfFH/AAjmh/8AQLtv++KOaj/K/v8A+AHLV/mX3f8ABMMfEfwcGLC/fcep+zPk/pVS18a+AbW/vb6C4ZLi98v7QwtpPn2LtXjHYV0//CO6H/0C7b/vil/4R3Q/+gXbf98Uc1L+V/f/AMAOWr/Mvu/4JhN8SPBzDDXznnPNs/X8qfB8RPB8jts1Bt+Bu/0aTOP++a2v+Ed0P/oF23/fFc3o+k6bD8TdWjis4lQafAQoXjO41cfZST916ef/AACJe1i1qtfL/gl4ePPCakFb5gQMDFrJ0/75p3/Cf+Fv+ghJ/wCA0n/xNb39nWP/AD6xf980f2dY/wDPrF/3zWfNS/lf3/8AALtU7r7v+CYP/Cf+Fv8An/l/8BpP/iaT/hP/AAt/z/S/+A0n/wATW/8A2fY/8+sX/fNH9n2P/PrF/wB80+al/K/v/wCAHLU/mX3f8EwP+E/8L/8AP7N/4Cyf/E0f8J/4X/5/J/8AwFk/+Jrf/s+x/wCfWL/vml/s+y/59Yv++aOal/K/v/4ActTuvu/4Jz58f+GMf8fc5/7dZP8A4muZX4hWusWF7o95bmG8IxG8SsY5Bkeoyp+v516KdPssH/Roh/wGuSfQ/Dtn4Xv7zSPJuC/WdX3kncMjNa05Udfdd9Ov/AM6kaunvL7v+CW2+8frU/hr/kPXf/Xun8zUDfeP1qfw1/yHrv8A690/ma5o9TeXQ5D44+NJ9MRfD2lzGO5mTdcyqeUQ9FHoT/L614aeck8k9a2/Hl5Jf+MtWupCSWunUZ7KpwB+QFYleJi6rnUceiP0PJ8JDD4aLS1krv5/5Hp/jgk/BLwqf9sfyavMVZlYMrFWByCDgg16j4whml+BfhmSOJ3WN1Zyq5Cj5hk+gry2pxGkl6IeVWdGa/vS/M99+CfjSbXLN9G1OXffWqbo5G6yx9OfccfWvR5XSONpJGCooLMT0AFfMPwtvJLLx9pEkZI8y4ETe6t8p/nXv3xLuHtvAurSRkhjB5eR6MQp/QmvUw9X2lJSkfIZ1hY4TEyUFo1dHifj3xNceJdbkuGdhZxMVtouwX+8R6nrXO0V6h4J+HGla74WsdWuL27jluFLMqEYGGI4/Kvl4Ua2Y1ZSur+Z4STueX1LaXE9pdR3VrK8M0TBkdTgqa920L4b6Hpi3sbvPeR3cIidJsYAByCMdD715N498Lz+FtXFs0gltpgWt5M/MV9CPUVriMsq4amqsXqt7dNd0Di1ue2/D/xCviTw5FeuAtyh8q4UdA47j2Iwa6GvIf2friQXuq2uf3bRpJj3BI/rXr1fR4Wq61GNR9Ub03eIUUUVuWFFFFAAehr5C1X/AJCl3/12f/0I19enoa+QtV/5Cl3/ANdn/wDQjXFj/wCGvX/M+j4a/jz9P1R0ei+G7S/8Ox3jLcGaSO5fzEmXCGMEqBHjc2cY49ar3Xh1HeKSK5t7O3aKAb52YhpXXOBgH/AVT07xDd2NnBbw29qXti5gndCXiL9SOcU6HxJeKgjltrS4iURlElQkK0YwrDnrjr61594WR9LyYhSbT0/4P+Q9PD0lvPbLqVxBA8lz5X2ZmPmOqybHIwMDkEcnsan1Hw29rf39uwQNFEZkiMhDxKZFVS3HOQ2cehzVOTxFeTJH9phtrieKUyx3EifOpL7yOuMbsn8TTrjxNqNwXaZYXkeMxNIV+YoXVwufYrx7cUr0yuXEXTuTzeE71LpbeO8s5j50kMpjZiImjTe2eOflBPGfTrUcWgrH4o0/Sbi6SaO68ti8ORhXGR94Ag49qsaJ4olttVe5vFGySaW4JjXlZHjKZx6DPSquqazEfEUGr6dGRLEEZmkB/eSDOWxk4GMDGe1P93a6EniOZxl238y1BpOkW50231D7Y8+pZZXicKsKGRo14IO45Uk8jisC+t2tL64tHYM0MrRkjuVJGf0rTs/EV1bwwK1raTyWxY20sseXhyxbA55GSSM9CayJHaSRpJGLO7FmJ6knqaiTjbQ2pRqKT5v61/yG0UVJawTXVwlvbxtJK52qqjJJqUnJ2RtKUYRcpOyR1Xwx8Vap4d1yOG0jkura5cLLaj+L3X0YV7VqLbvifozYIzp0xwfqKyPhX4Ah0O3TUtSRZL9xkAjIjHoK2NU/5Klo/wD2D5v/AEIV6zhKnSjGTu7r81ofnWa4mlicQ50o2X5+Z1tFFFdh54UUUUAFFFFABRRRQBz3xJ/5EbVv+vc1raJ/yBrL/r3j/wDQRWT8Sf8AkRtW/wCvc1raJ/yBrL/r3j/9BFYL+M/RfmxdS3Xhfx8gmfxpZ+YD5U1vBGh9vMkDY+hZfzFe6VheOPDlt4l0SSzkSIXSfvLWZ1yYpByCPxHNelgsT9WrKoedm2B+vYWVHv8Ap0PGNI0KJYh+7BOOeKk1LQoWTBjA9wK3oZJtIkMOs6bd2ci8MfJZ4291cDBFPmmm1dxDoumXd5IxwD5TJGvuzkYA/X2r33j5c/NzaHw8clp+y9nya9rGf8AYJh4puXUHy4radXx0GZUC5+vlt+Rr2+sPwR4dt/DWhR2Maxm4cmS6mRcebKxyzfTJOPatyvn8ZiPrFZ1D7nKsF9RwsaPb9egUUUVynohRRRQAUUUUAFctrvha7vNek1fT9YurCWWFYpPKIG4L06j3rqaKqE5Qd0TKKlucb/wi3iH/AKG7Uv8Avtf/AImj/hFvEP8A0N2pf99r/wDE12VFae3n3/BE+xh/TZxv/CLeIf8AobtS/wC+1/8AiaP+EW8Q/wDQ3al/32v/AMTXZUUe3n3/AAQexh/TZxv/AAi3iH/obtS/77X/AOJo/wCEW8Q/9DdqX/fa/wDxNdlRR7eff8EHsYf02cYfC3iDB/4q7Uj/AMDX/wCJrkNM8I6/p8Woatd3k1tC334A4Pm89WwMH8q9irJ8X/8AIt3v+4P5itKeJqL3e5nOhB69jJb7x+tT+Gv+Q9d/9e6fzNQN94/Wp/DX/Ieu/wDr3T+Zrnj1NpdDwH4l6bJpfjbUoXUhZJmmjPqrHP8AiPwrnK+i/iz4LXxLYLdWgC38AOw/3x6Gvn3UbG80+5a3vLd4ZFOCGFeRjKElNzS0Z95kuY061GNGTtKOnquljpvAfxB1PwyP7Pv0bVdDf5XtnwWhB67M9R/smuh8ReBdK8Q6YfEngC4S4gb5pLIHlD3Cg8g/7J/CvL62fBU3iSz1tZvC0s0V1J8rhVzG4/2weDWdKbqfu5K/5o1xeGWHbxNGSg+t9n6+ZsfCbSLi8+IFlG8LobOQyyhlwUK9j+NfQHi7Tzqvhq/sB96aFgvs3b9axPhn4Tbw9YSXV9IbjU7tvMuZm5JJ5rsK9WjS9lBRPjszxf12u59Nl6HyjLG8UjxSKVdCVZT1BHUV0ehfEbxZoekwaVY2umPbW4KxtKrbiCSecH3rtvih4CluLmTWNHjBduZoR/EfUe9eUXEM1vIY54nicdQy4NfN1aOJy+cpUvhfW1/vPHa5Xqeg6F8YNTiiv5PEFpaF0iH2OG2Vg0shPQkngAc5rgdU1HUda1WXVtWnMt1L0A+7GvZVHYCq+1WcHblu1db4L8E6lr12jzQvb2QILuwwWHoKftsXj4xpJadX/n/kF233O2+AulyQ6de6pIpAuGEcee6r1P5/yr06q2mWVvp1jFZ2qBIolCqBVmvo6VNUoKEdkdEI8qsFFFFaFBRRRQAHoa+QtV/5Cl3/ANdn/wDQjX16elfOb+ANUvpZLtJEVZXZwPqa58TRlVp2j3/zPYyXG0cJWlKq91+qOFortLn4d6rDA8pkQhRnFbQ+DusY/wCPyP8A75/+vXB9Qq+R9J/rBgv5n9zPMaK9P/4U7rH/AD+R/wDfP/16P+FO6x/z+R/98/8A16PqNXyD+38F/M/uZ5hRXp//AAp3WP8An8j/AO+f/r1x/jbwzc+FtRisrqUSPJH5gIGOM1FTCVIRcnsjfD5xhcRUVOm3d+RgUUVJbQTXM6QQRtJK52qqjJJrnScnZHpSlGEXKTskFtBNdXCW9vG0krnaqqMkmvfPhX8P4dDgTUtSRZL9xkA9Ix6Cj4VeAIdEt01LUkWS/cZAPIjHoK9Gr2cNhlSV3ufC5tm0sXL2dPSC/H+ui/pFclqn/JUtH/7B83/oQrra5LVP+SpaP/2D5v8A0IVVf4V6r8zw2dbRRRW4wooooAKKKKACiiigDnviT/yI2rf9e5rW0T/kDWX/AF7x/wDoIrJ+JP8AyI2rf9e5rW0T/kDWX/XvH/6CKwX8Z+i/Ni6luiimyuscbSOcKoLMfQCtxjqK8F8YeOtS1e9l+zXs9vaqxEUEEjR/L2LFcMSevUAVH4D8f6vperRQahdT3Fg7hZI53LlFJxuVjyMdSCTxnpXrf2NiPY+1+dup80uKsB9a+rXe9r9Lnv1FAIIBHINFeSfShRRRQAUVU1t2j0a9kRijLbyEMOoIU818++CvE2veFfDl3qUizpPJoOlTW9rc6hJdpOZ5hHJfFnb5NvmfMgIACZOM5oA+jaK8gl8eeKYhbWV5f6JpjPJdumoXIVo544Y0ZUKrIQjkswI3EhVyBzimxfFPUI/Dk13eTaXBeto2k3trG3y+dJdNIsm0E5YAqMY6d6APYaK8n0vx34r1HW9VFtb6WlrbyX8AhupUhMDQA+U7Nv3EMR83ygAMDmqVh4y1zUvEnhD/AIqSC1jM9/a6rDNarHG88ccTiPIkKnG44ZSc5zjqKAPZaK4z4VeJL7X9PvYtYuIH1WylRLuKCMCKJmQMAjqzCRechuDjqBXZ0AFFFFABRRRQAVk+L/8AkW73/cH8xWtWT4v/AORbvf8AcH8xVQ+JEz+FmS33j9an8Nf8h67/AOvdP5moG+8frU/hr/kPXf8A17p/M0R6hLodLWVrPh7SNXXF9ZRSH1K81q0VJRxI+GPhUS7/ALHx6V0mj6FpekxhbGzji9wvNaVFO43Jy3YUUUUhBWbqOg6TqBzdWMMh9SorSooAw7TwnoFrIJItOhDDvtFbUUccSBI0VFHYDFOoouJJIKKKKBhRRRQAUUUUAFcPo3/INh+ldxXD6N/yDYfpVL4WS/iQ7VP+QfN/u/1rtq4nVP8AkHzf7v8AWu2ofwr+uwfaYUUUVJQV4N+0T/yNln/16f8Asxr3mvCv2gIZrnxnp8EEbSSvbBVVRkk7jWOITlSkl/WqPTyaShjYSk7JX/JnmVtBNczpBBG0krnaqqMkmve/hV8P4tEt01LUkWS/cZAI4jHoKPhV8P4tEgTUtTRZL9xkA9Ix6CvR6jDYZUld7nRm2bSxcvZ09IL8f66L+kUUUV0niBXJaudnxQ0Vm4D2UyKT3bIOPyrra5/xros2qWkFzYy+TqNlJ5ttIOzen0Pesq0W46bqz+5iZ0FFct4e8YW11INP1hBpmpr8rRyHCSH1Rjwfp1rqRVQqRmrxY0woooqwCiiigAooqnq2qafpVqbnULqK3jHd2wT9B3pNpK7AyfiWyr4G1XcQMw7R7kkACtjRlK6RZqwwRAgI/wCAiuMaS98calCPs8lroFtIJMSDD3LDoSOy+1d4oCqFHQdKwpPnm6i22Ql3FqK9h+0Wc9uW2iWNkz6ZGKlrzT47eJ7jStKg0exlaOe9VmmdThhEONoPbcT+Qau7D0J16sacN2c+MxVPCUJVqmyRwOhWFot/c2cksL3NtIYpQGB5XjI9QcZzTdZsbFtWtLD7TBDNdSiEFmACq3DMfQAZ698VzUVtHexI4CbkGBg7WX24qnND9lkPlD5j99jzuHoSetfcLB1ZO3Prax+PvMcLFp+y0vffzvufXUShYlUHICgA037RB/z2j/76FecfA/xFJqmkz6LeSM72yB4GY5PlE4KZ77T+jL6U+9+E2nT3Lyx6tfQhmJ2huBXxVSgqNSVOq7Ndv+HP13DYpYqhGtR2Z6J9ot/+e8X/AH2KPtFv/wA94v8AvsV5r/wqCx/6Dmof99Uf8Kgsf+g5qH/fVTy0f5n93/BNr1ey+/8A4B6S01sylWmiIIwQWHNV2g0pkCNFZFREYQpVcCM/wf7vt0rz7/hUFj/0HNQ/76o/4VBY/wDQc1D/AL6o5aP8z+7/AIIXq9l9/wDwDuJdJ8PSaeLA2OnC2BLLGI02qxH3gOx96h0vQvD2n6Zp9glvaTpp9sttbyThHkWNQABuI9q43/hUFj/0HNQ/76qlrvwrtbHRby8j1u/LwwtIoLdwM01Ci3bmf3f8EHKqley+/wD4B6WbDRmupbtrOxM8yFJZTGu51PUE9xRHpmjfZ4beOwsfJgfzIoxEu2NvUDsfevP/AA58NtPvdBsbybUb0yTQK7fvD1IqDR/A9kvjnUdKkvbyS3hs4pUHmsMMxOeh9qfsqWvvPTy/4JPtKmmi18/+AenWFnYafEYbG2t7WMsWKxIFBPrgVY3L/eH51x//AArzRv8Antef9/2/xo/4V5o3/Pa8/wC/7f41HLS/mf3f8E0vU7L7/wDgHYbl/vD86Ny/3h+dcf8A8K80b/ntef8Af9v8aP8AhXmjf89rz/v+3+NHLS/mf3f8EL1Oy+//AIB2G5f7w/Ojcv8AeH51x/8AwrzRv+e15/3/AG/xo/4V5o3/AD2vP+/7f40ctL+Z/d/wQvU7L7/+AdhuX+8PzrmNU13S9Y8Nah9guleSMbZImG10O4dVPNVj8PNHwf313/3/AG/xrmYvh7/ZNreaxeXO65UfIqEhQM/Xn8a0pxo/zO/TT/gmVSVXsrep1bfeP1qfw1/yHrv/AK90/magb7x+tT+Gv+Q9d/8AXun8zXPHqby6HS1Q1rWdL0a38/VL6C1Tt5jYJ+g6msf4j+LIfCegm62rJdzHZbRHu3qfYV82a3qmoaxeyX2pXUlxO+SWY8D2A7CuaviI0Vrqz2Mtympjm5XtFdf8j3+X4s+DElKLeXDgHllt2xW94e8X+HdeYJpuqQyy/wDPJjtf8jzXj3xDsrOD4Y+FrqC1gimmA8yREAZ/l7nvXnMUjxSLJG7I6nKspwQfY1hLGOErSX3Ho0cipYik50pNO7Wtnt6WPsSivL/gz49m1n/iQ6xLvvkTMEx6zKOoP+0P1FeoV2RkpJSjsfPYihPD1HTqKzQVzviDxt4Z0NzFqGqxCYdYo8u4+oHSuD+M/j64s7mTw5os5ikUYu50PzLn+BT2OOprzHwMiXHjfRo7hFmSW9jEiuMhgTznPWsKuJjCXItWergsmlWouvUdo2v5v/I9xt/ix4NmlCG8uIgf4nt2xXX6TqmnatbC5028huoj/FG4OPr6V86fGO2t7P4h39vawRwQrHDtSNQoGYwTwKwfDut6loGopfaXcvDIp+YZ+Vx6MO4rJY3lm4zX3HW8gjVoRq0JO7V7P/NH1rRWD4F8S23inQItSgAjl+5PFn/VuOo+ncVY8Wa5beHdDm1K5+bZ8scYPMjnoo/z0zXa2kr9D5qacG1LRou6lqFjptsbm/uobaIdWkYAVydz8T/CcMpRbq4mx/FHAxH5mvFvEWuajr+oNealOZGJ+RB9yMeijtWbXg187tK1KN13f+RzupJ7H0donjbwzrEiw2mpRrK3SOYGNj9M9a6Kvk+vUvhL44uFvItA1icyxSnbazOcsrdkJ7g9veunBZrGvJU5qz/BjjUfU9erh9G/5BsP0ruK4fRv+QbD9K9hfCzR/Eh2qf8AIPm/3f6121cTqn/IPm/3f6121D+Ff12D7TCiiipKCsu40HT7jX01qaISXMcXloW5CjOeK1KKdwCiiikAUUUUAFFFFAGXrmgaZrEJjvbZHPZsc1zf/CL+INI/5AGuzrCOkE/71B7AN0/A13FFZzowm7ta/iKxxI1rxvZfLd6JZXoH8UMjRk/nkU4eNtRT/j48KX6n/pnKjf4V2lIVU9VB/Co9jJbTf4f5BY43/hOZzwnhbVSfcoP600+LPEVxxZ+FGU9jNcgfoBXZ+XH/AHF/KnAAdAKPZT/nf4f5BbzOIK+PtU+V7m00uI9fIiy2Pq3+FWdM8D2UdyLzVLibUrrr5k7lz+vT8K66imqEL3er89QsNijjhjEcaBFHQAU6iithhXhnx8t5m8Z2TSA+TPBBGh9hJIGx9C6/99Cvc6xPGvh628SaHLYyrEJx89tM6ZMMg5Vh6c11YLEfV6yqHnZtgfr2FlR7/oeMaPocSxL+7BPckVLqWhxMhDRge4FbsJvNIkMOr6Te27rwWSIyRt7qy9RT5mvNXcQ6PpF5cOxwGkiMcS+7M3QfrXvvHS5+bm0PiI5LD2Xs+TXtYzfgDbzf8JRdSKP3cNvOkhHQZlQKD7ny2P4V7fWL4L8P2/hvQotPhWNpiTJczKm3zpWOWY/iePbFbVeBjMR9YrOofb5VglgcLGj2/UKKKK5T0QooooAKyvF//Irap/16yf8AoJrVrK8X/wDIrap/16yf+gmrp/GiZ/CxPBv/ACKmlf8AXrH/AOgisBdRsNP+J+qNf3tvaq+nwBTNIFBO5uma3/Bv/IqaV/16x/8AoIqTUtB0nUrgXF5Zxyy427mHOK051Gcubr/mZ8rlGNuhH/wk3h3/AKDum/8AgSn+NH/CTeHf+g7pv/gSn+NQ/wDCJeH/APoGw/8AfIo/4RLw/wD9A2H/AL5FL915j/eeRN/wk3h3/oO6b/4Ep/jR/wAJN4d/6Dum/wDgSn+NQ/8ACJeH/wDoGw/98ij/AIRLw/8A9A2H/vkUfuvMP3nkTf8ACTeHf+g7pv8A4Ep/jR/wk3h3/oO6b/4Ep/jUP/CJeH/+gbD/AN8ij/hEvD//AEDYf++RR+68w/eeRMfE3h3/AKDmm/8AgSn+NcxceN9F1zRr6xSYW98BgQu4O/kcqw4auhPhLw/g402HP+6K5ifwLpmi6TfagWa4vMZEjY+XkdOw/CtKbodb30sZ1PbeVuprt94/Wp/DX/Ieu/8Ar3T+ZqBvvH61P4a/5D13/wBe6fzNc8epvLoeP/HvUpLzxw1mWPlWUKIq9gzDcT+o/KvPT0Nd78dbGS18ez3DKdl1Ekin1wNp/kK4M14eMv7Z3/rQ/Rcm5fqVPl/rXU9P+JH/ACSbwifYf+g15hXpPg7xloOr6HB4O8bWcUFvGAlnfISFU9tx/gb36HvWP498A6l4ZY3cJ+3aU/MdzGM7Qem4Dp9elOtBzSqR1Rjl9ZUJPDVdJXbXZ3fQ53w9fTaZrtjfwNtkgnRx+fNfV15eJBpc191SOEy/gFzXybo1rJfataWkK7nlmVQPxr6t1C087Qp7Efx25i/8dxXbl/8AD12ueLxNy+3hbe366fqfJt9czXl7PeXDF5ZpGkcnuScmtXwB/wAj1oX/AF/R/wA6yLmGS3uJLeVSskblGB7EHBqTTb640zUrbUrQRm4tZVljEgypYeuO1ea21UvLe59U4KeG5aezjp92h1nxv/5KZqP/AFzg/wDRYri69ejm8LfFe2w+3RfFKJgqxyJcen99f1Fea+JdA1Tw7qDWWqWzRP8AwOOUkHqp71eIpvmc1qmcmWYmPs44eWk4qzT8uq7nd/s76jJD4mu9N3HyrmDft7blPX8ia1fj9qEj6rp+lhj5ccJnI9WYlR+QU/nWL+z3YyTeLZ77afLt7cgn3bjH861vj5ZyJr1jf4Ply2/lZ91Yn/2b9K3xHN/Z7tvb8L/5Hx2f8v1yfL5fkjz7TLObUdSttPttvn3Egjj3HAyfU12H/Cq/FXpY/wDf/wD+tXJ6BqMOj6/p+qXKSPDa3CySCNcsQPQV6t/wuzwr/wA+er/+A3/1687LsPhKlFyrNXv3tpZeZ4qtfVnO+Jvhrf6d4btdQtV826hi/wBOgQ7skdXT19xXn8btG6yRsVZSGUjqCK9u8WfE7TNP8L2l9pqGe/1GHfaWzjBUH+Nx2A/WvEd1xcSNJOweeZyzbVwCxPYCqzalShUi6ek30X4P1/P801FbbH1D4evG1HQrG+b709ukjfUgZ/WuV0b/AJBsP0rpvC1q1j4b060fh4rZFb645rmdG/5BsP0r6bo/67m6vdX7f5DtU/5B83+7/Wu2ridU/wCQfN/u/wBa7ak/hX9dh/aYUUUVJQUUUUAFFFFABRRRQAUUUUAFFFFABRRRQAUUUUAFFFFABRRRQAUUUUAFFFFABRRRQAUUUUAFFFFABWX4uBPhbUwOT9lk/wDQTWpSOqyIUdQysMEHuKcXZpiaurHHeFfF3hq38N6dBPrNrHLHbIrqzcggcitL/hNfCv8A0HbP/vur39g6R/z4Q/8AfNH9g6R/z4w/981tKVJtuz+//gGSjUStdfd/wSj/AMJr4V/6Dtn/AN90f8Jr4V/6Dtn/AN91e/sHSP8Anxh/75o/sHSP+fGH/vmpvS7P7/8AgDtU7r7v+CUf+E18K/8AQds/++6P+E18K/8AQds/++6vf2DpH/PjD/3zR/YOkf8APjD/AN80Xpdn9/8AwAtU7r7v+CUf+E18K/8AQds/++6P+E18K/8AQds/++6vf2DpH/PjD/3zR/YOkf8APjD/AN80Xpdn9/8AwAtU7r7v+CUT418K4/5Dln/33XNSeP8ASNb0q902TFrfYwib96SjI5Vh/I4rszoOk4/48Yf++a5m48FaXpGjX91AjT3bKWMshy3XNa05UOqd+mpnNVu6t6FxvvH61P4a/wCQ9d/9e6fzNVwyuodeVYZB9qseGv8AkPXf/Xun8zXPHqby6FD4seER4m0UPbgC9tstEfUdxXzne2txZXL211C8UqHDKwwa+wK57xN4O0TX1zeWq+Z2dRg1y18PGsuzPYyzNp4K8WrxfT/I+WWVWUqwBB6g11vgbx9rHhmFtNkhGr6U6lRaTNzGT02nnjP8NejS/BrS2lzHezKmema6Dw38N/D+jyrN5P2iVejSc1z0sHOEr8x6mMz3C16XK6bfrZfirnJ/BvwbcHUG8T6tapbsxLW8CrgJnuB29q9gpEVUUKqhVHQClrvjFRXKtj5uvXnXqOpN6s8O+NHgi4g1CTXtMhMkMvzToo5U+teVHrX2JLGksZjkUMp6giuI8Q/DHw9qsrTJEbaRuSY+K5a+EjVfMnZns5bnksLBUqi5orbuj5x+YSJLG7xyxnckiHDKfUEdK7pfGfiLxR4bHhS70uHVL13UQ3zL8yKOpI/vf7X1rurf4N6Ssoaa8mdc9M12/hvwro2gRhbC1RX7uRyamjhJQ+KWnZG+OzuhWSdOn7y2b6fduUvhp4Xj8L6Atu2Gupfnnf1PpVnx74ej8R6DJZnCzL88L/3WFdBRXY0mrW0Pmpt1G3J3bPlnVNPu9NvHtL2FopUOCCOD7iqmB6CvprxD4b0nXItl9bI7dnxyK4q6+EmnNJmC9mRfQmvAr5JeV6UtOzOd05I8WihWNy5Ys5AGWOcAdAPavRPhT4Pn1LUotVvoSlnAwdAw/wBYw6fhXcaH8M9CsJVmnDXTryN/IrtoIY4IlihRURRwAK6sJlnsp+1qy5pDjTfUeOBgVw+jf8g2H6V3FcPo3/INh+lewvhZo/iQ7VP+QfN/u/1rtq4nUhuthF3lkjj/AO+nA/rXbUP4UC+JhRRRUlBRRRQAUUUUAFFFFABRRRQAUUUUAFFFFABRRRQAUUUUAFFFFABRRRQAUUUUAFFFFABRRRQAUUUUAFFFFABRRRQAUUUUAFFFFABRRRQAUyeNZoJIXGVdSpHsafRQBxGn74hJYzf661by2z3X+E/iKivLbUvtf2jTdTksmZAr7UVtwHT7wNbvifS5pJF1PT1Buo12unQSp6H39DWVZXcN2haMkOpw8bDDIfQirbfxIhfysqbPE/8A0M0//fmP/wCJo2eJ/wDoZp/+/Mf/AMTWlRS52P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s//AH5j/wDiat2EBtbSOAuXKLgsep96nqpc3TmcWVignvH6KOiD+83oP50XctAso6lrTYjfeIIYl5is/wB9Kf8AbIwq/kSfyrrqz9A01NLsRFuMkrnfLIerseprQok+w4oKKKKkYUUUUAFFFFABRRRQAUUUUAFFFFABRRRQAUUUUAFFFFABRRRQAUUUUAFFFFABRRRQAUUUUAFFFYvinxNpPhu2Euo3GHYfu4U5d/oPT3pNpK7E2lubVFeO6j8X75pSNP0mCKPPBmcsx/AcU7TPi/eLIBqWkwyR92gchh+B4/WuP+0cLfl51+P57Ee1R7BRWR4Y8R6T4itDcabcByv+siYYdD7iteuxNNXRaaewUUUUxhRRRQAUUUUAFFFFABWNrPh201CX7TGz2t0Ok0Rwfx9a2aKabWwmrnGS6b4ktDhVtr5B/F9xj/Sov+J930I/+BA/wruKKfN5C5fM4fOvf9AJv+/4/wAKM69/0Am/7/j/AAruKKOZdgs+5w+de/6ATf8Af8f4UZ17/oBN/wB/x/hXcHgV574w+K2iaLO9nYRtqd0hw3ltiNT6Fu/4UnOMVdpWNaNCpWlyU02y1nXv+gE3/f8AH+FGde/6ATf9/wAf4VyOrfFDxlpsdtd3vhy2tba6G6AyFjvXGeDn0PpWt4X+MWlX0yW+s2bac7HAlVt8effuKhYik3ypq/z/AFOqeVYuEPacra8rP8rmxnXv+gE3/f8AH+FGde/6ATf9/wAf4V2sMsc0KTQyLJG4DKynII9QafWl12OCz7nD517/AKATf9/x/hRnXv8AoBN/3/H+FdxRRzLsFn3OHzr3/QCb/v8Aj/CjOvf9AJv+/wCP8K7iijmXYLPucPnXv+gE3/f8f4UoGvscLoe0+rT8fyrt6KOZdgs+5x8Gh65eH/TLqKziPVYBlj+JrodH0my0uHy7WIAn7znlmPqTV+ihybGopBRRRUjCiiigAooooAKKKKACiiigAooooAKKKKACiiigAooooAKKKKACiiigAooooAKKKKACiiigAooooAz/ABJqsOiaJdapccpAhYL/AHm6AficCvmzWtTvNY1ObUL+UyTytk+ijso9AK9f+PVxJH4VtIVJCzXih/cBWP8AMD8q8SdtqFvQV89ndeXNGittzCbvIWj88dM17Lp3wq0K40+2uHvL4NLErkB1xkgH0rXg+G+hQ+H7rSN08izyecsshBeJ8YBU/h071EMjq3anJfK+/wBxPLJ7I8T8P6ve6HqsOo2MhSWM8js691PqDX0noWpQavpFrqVt/qriMOB/dPcfgcivm7xLo91oGtT6XeMjSRYIZDkMp6H2+lewfAyeSTwY8THIiuXVc9gcHFdGUzqU5zw9Tpr/AF63HTfvHfUV5dqPjvxfpq+KnvtK0RYvD0EckrxzSuZDIm9cDA4A6/pXQL8SPC/9nfa5Jr9HF4libc6dOJzO8XmogiKbzuTkHGDnrXuHQdjRXNReOPDsms/2Stxc/ad7RA/ZJdhmVPMaENtwZAvOwc8EYyMVCfiD4bW0uZpZL+GW3nige1ksJluWeXPlhYiu5t2DjA/hPoaAOrorgLH4gS3Hwt17xqtij/2dcaikELK8XmJbzyRpuDDcpIQE5HBJ4qPS/ibawG9tvElukN1b6hDp8R0wSXiXU0sBmVECruDBVYEEcEdeaAPQ6K5eHx74Yk1U6ebyaJg8kXny2siW/mIu54/NKhNyjORnjBHUEBqeP/Dz6ZFqA/tMRzyrFao2mTrJdFlLgxIUy42qzZA4AJOKAOqormtO8deG9SuoYLC7muRJai6aWO2kMcUZDEGRtuEJ2Nw2DkY7jNX/AIT3SJLXT9Silkh066inn33NpNG8kUcXml4wV5G3nnr254oA6+iuRt/iN4VntZ7iO5vR5Rg2xPYTJLMJyRCY0ZQXDlWAKg/dNbXhbXtP8S6LDrGltO1rKzKpmgaJ8qxU5VgCOQe1AGpRRRQB5Z8d/F02m2kfh/T5THcXSb7h1PKx9Ao9zz+A968Lb7prrPi5cSXPxD1ZpCfkkEa+wVQBXJt90/SvHxlRyquPRH6BkmGjRwkZLeWr/T8D1H4x/wDIleDD/wBOi/8AopK8vr1b4t2tzN8PPCF1FBI8MNpH5rquQmYlxn0rymoxX8T7isna+qr1f5s9W+A/i6a31JfDN9KWtp8m1LH/AFb9dv0P8/rXuFfI/h+4ktddsLmIkPFcxspHqGFfXA5Ga9LCVHOlr00PmM+w0KGJvDaSv8worgtT8UeLbTxtc6Gum6M1rHYS6gkxnk3mJH2gFcY3cjvimeHPir4cvPCY1nVZ5rGSGxhvLpWsplXZI2wNFuXMi7wVyue3qM9J4h6BRXLN4+8OR3dvazzXsEsxhVhLYyp9naZtsSzEr+6Z2IADYPI9RTrrx34cs7q/t76e8snsYXnkNzZTRiRFcITHlf3nzFQNuScjGQQaAOnorjfDHjKbxA3io2NhIP7HmWK2iuIJIJZGNtHLtdXAIO5yBx0weaytL+KVreeIdD0+Sw8m01LRG1CW7MnywTgFvs599sczZ9E96APR6K4/RvHljLpeg3GsWl5p8+sRQyRj7LK0MbTDMaNLt2hiMAjPB4PUVjzfFawt8QSWd3O7aXc6gLq2sZ5bdRFL5eDhC2B1Y9se4oA9IorkLb4ieGm1GHS5byY3ZktoJXjs5jBHLcIjwqZNu1d+9QuT1IHWrfh/xvoGu67Lo2myXclxHC0wd7ORInjWQxlldlCsN4I4PY0AdJRRRQAUUUUAFFFFABRRRQAUUUUAFFFFABRRRQAUUUUAFFFFABRRRQAUUUUAFFFFABRRRQAUUUUAcb8YdLk1PwdK0Kl5bVxMoHcDg/oTXz/IN0ZA7ivrCRFkjaN1DKwwQe4rxP4hfD+70+7lv9JhM1o5LGNeqH29q8jNMFKulUp/EvyMakdbmRb/ABS8cW9vHbxw6RsiQIuYmzgDA/irWt/i/qy+G7qO6gtZNckmKWywoRHGm0fvGyeeTwO9efyK0bFZFZGHUMMUQwmWT9zGZHPHyjJNefDMsapOMld+nX7jLm7MaWnlnlurueS4upmLzSuclmNfQvwn0uTSvBlskylZZyZnB7bun6Yrg/hz8P7q7u4tS1iIxW8ZDJE3Vz717OiqihVGABgCvTy3CTpc1Wr8Uv6/E1px6nKav4Jt9RHifdfyx/8ACQJAsmEB8ny0CjHrnHemy+B7eTxJ/bX9oTB/7St7/wAvYMZitmtwufQht2fUV11FeobHAL8M7SLXtU1G2vLWFNQlnn3jTozeW00sRQvFc53LjJI44yRnFZ+l/CZtPjnnt/EIj1Fp7O4injsFVEkthIoLJu+fcJG3ZbJ65r0+igDjIPAcY+HWseD7rVprkarJeyT3bQqG3XMryt8o4wDIQB6CtG88I6bI3h5bGOHToNE1A30UFtAqJIxgmhKkDAHExOR3AroqKAOAl+GkVzczW15rU82gtd3N7HpwhVWSadXDnzc5K5lkIGOC3U4pl/8ADm71LRtLstW8QQahPo9wsuny3GlxtGiiJoiskZbEhKOecjBwQBivQqKAOEX4eldW0W/h1GyszpUJjRbLTEty+UdShKtjysvu8ogjIznvVKz+FUMWnvay6yw3/bAEt7UQwRC4g8oiOLcQgHLYBwSe1ekUUAeXfEj4e3t/YRS6TNPcTAadBJGkgicRWsjvvRsj5jv6ZHTg11vw00/VdL8HWmn6xb2lvcQtIqR24wFi3ny93J+fbjccnLZrpKKACiiigD54+OukSWHjKS+CHyL1Q4PbcBgj+R/GuAr6o8ceGrTxPoz2VwMOPmifurV86+J/Ces6BdPFdWrtGD8sqLlSP6V52Lw0nLngrn2GSZrS9kqFV2a2v1RpeA/iFqfhpf7O1JX1fQ3+V7eX5nhXvsz1X/ZP4V0HiPwHpmvaYfEngC5S6tny0lkD8yHuFzyD/sn8K8vPBweD6Vu+DbTxT/aD/wDCMyXdrJcIY5nj4RlPrnj6HqO1Y0nKouSUb/odmLpU8M3iKM1B9U9n8u/oTfDrRptW8Z2Nn5bbYphJMCPuhTyD+PFfUY6Vx3wy8Fw+FdOLSHzb6YAyyHr9K7GvSoUvZQUT5PM8b9crua2WiMHUPDUV54ll1trqRHk0qTTTGFGAruG359eOlc9dfDO0uLC1tDq1wot9Kh00MIlyyxzLKH+pK4x7139FannnE6p8PbO78cyeKI5NPL3L273UV5psdyS0J+UxuxBjOAOmeQD1rEk+D8Fxeajc3niCeaS5jmWKX7MomQvcLOjPISTJsZVABwNoxivUaKAOd8G+HLrQ7rV77UNYbVL3VbiO4nk+zrCqlIkiAVQTgYQHqeSa5C8+DOmXHh/VtJXW72EX+qfbopkRd1rHsMbQJ/smJ5Uz1/eE9a9RooA4LxN8OI9b8W2+ttq7xQQSWskdo1sriJoHLDymJ/dhs4bA5wOeKjX4aCGC2gtddljjXTL7TbgNbq3nRXMnmZHI2srdOuRXoNFAHCxfDq3isry3TVJmNxqWl6hkxj5WsRbBV+j/AGYZPbcfSsL4N+EfE3hnXLh9RsreO2lim8+V5fMkMjTtIqxHccR/OxIwvJzjOa9XooAKKKKACiiigAooooAKKKKACiiigAooooAKKKKACiiigAooooAKKKKACiiigAooooAKKKKACiiigAoYBhhgCPQ0UUAZd74e0a8fdcafA7eu0Utj4f0eybdb2EKN67RRRTuxWRpgADAGBRRRSGFFFFABRRRQAUUUUAFFFFABRRRQAUUUUAFFFFABUVzbW9ymy4hSRfRhmiigDJbwn4faTzDpkG7/AHRWlZWNnZoFtbeOIf7K0UU7sLFmiiikAUUUUAFFFFABRRRQAUUUUAFFFFABRRRQAUUUUAFFFFABRRRQAUUUUAFFFFABRRRQAUUUUAFFFFABRRRQB//Z"/>
          <p:cNvSpPr>
            <a:spLocks noChangeAspect="1" noChangeArrowheads="1"/>
          </p:cNvSpPr>
          <p:nvPr/>
        </p:nvSpPr>
        <p:spPr bwMode="auto">
          <a:xfrm>
            <a:off x="36512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12" descr="data:image/jpg;base64,%20/9j/4AAQSkZJRgABAQEAYABgAAD/2wBDAAUDBAQEAwUEBAQFBQUGBwwIBwcHBw8LCwkMEQ8SEhEPERETFhwXExQaFRERGCEYGh0dHx8fExciJCIeJBweHx7/2wBDAQUFBQcGBw4ICA4eFBEUHh4eHh4eHh4eHh4eHh4eHh4eHh4eHh4eHh4eHh4eHh4eHh4eHh4eHh4eHh4eHh4eHh7/wAARCAE2Ag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KusXi6dpN5qDIXW2geYqDgsFUnH6Vw3gn4p6br3wruvHV9Yy6YLGBpbyyZg8kZ8tZEUepdHQr67gK7PxNazXvhvU7O2UPNPaSxxqTjLMhAGT7mvG9G+GXimDVPCVlJDBFoM2l6a3iaIzKWF3YxqIkUA/MGYLkjI/dDnmgD0L4b+O7fxT4a0rUNQtRo2o6jcXdtHp8kod/MtpZEkAI4OPLJpuuePLKz17QLWzktrrT9Qnv4bu5VifINrC7uAAOSGQqfpXG6f4T8W6DbeF9Wh0E6ldaRr+s3M9jDdwpI8F3NcGN1Z2CZAkRipYHBI6jFO8GeCvFlve+FbrVtMgtntNb1y9vkjuVkWKO687ysHgtnevQZHcCgDofCvxZ8NeKjoK6HeW5l1Sd0Nvcu0UqqqyElBtw7fJ0z0ye1Wfij4w8ReEUt7vT/DdtqdhNNBbeY98InEssmwDaVPGSOc1yfg7wh4pt9L8CabfaB9kfw1r1xJczm4hZJrdobpVmTaxbBMqDaQG56YGa7b4t6HqXiDw1aWWlQLNPHqtncMpcLiOOZWc5PoAeKAMm5+JP9g+KbPR/GsWnaEs2kS3zt9qMuHWcRqi4HzAodxwOMHsM102peNvCemvYx3mv2MT36JJaL5m4zq5wrIBncCe4rH1jwzeXnxYXxA1jDNYL4ansFlcqSJ3nRgoB55UHnp2rnPhj4F1rR9d8MXmsabAi6b4YfT3cyI5imNxu2rgnjaByOO1AHf2/i7wzceIX8Pwa1aSamjMhgD87lGWUHoWA6qDkdxTdG8ZeF9Z1SbTNM1q1ubuJGdo1JBKqcMykjDAEjJGQK8x8C+AdW0rWbDTtc0fX7xNN1m61C21JNVg+wkySSukhi3CXfiXaV2kZyckVS0nwb8RtZ8Q6Zd+I7e9tp4NN1GzvLqW8tjbLJPEVRraKH5hHkD72G6ZB5NAHeQ/EzQ9S8faJ4a0C/sNTS+S8a6kjl+aHyVUqQOjKSWGenHWug0bxh4X1m9uLPTNcs7me3UvIqP8Awg4LAnhlBGCRkCvLNE8H+L7+98IWt54Vh8Pw6Fol7pdxfLdwuXkkhSNHjVCT5eU3fNhsnlR1NXw38NdauPCn9ganpGu2Gq2fhm60a21K51aGayV5IREWiRG8za20N8yqQPegDvtM+Jei634/0zw54evrHU7e6s7m4nnilJaIxlAuBjlW3N83Q7eKfq/jbVP+E+uvCXh7QYdRudPtYLu9M98tuxjlZgvlKQd+NhyeACQM5rn/AAhovii58f8AhjWtR8Gw+H7TSNEm0+Y/a4ZGeRvKxsEZP7r5Dgkg88qvd3xo8P614muWtdK8EyNq0Cr/AGN4nh1GGA2LnBLN8wlAU8lFVwwHvwAd5qPi7w1p+uRaHe61aQahKUVYGfkF+EDHopbsCQT2zVW88feDbPVptJufEVjHewP5c0JfmJvl4f8Au/fTrjOa811P4fay3izxDBqml+INb0vXNQgvBPp+qQW8CbVjBE0burjaybhsDcdMV02n+AGvtJ+I2m6vZw2//CSapNJb3ClWcxNbQpG+RyCroxAPIxnvQB2uoeIdD0+a7hvtUtbd7O2W6uRI4HlRMWVXb0BKMB64NUE8deEG0N9bPiCxj0+OYQSTyPsEcnZGDYKn2IFeWf8ACvvHGs/DbVb3XrZIfF1/qdjdS2sN4o329k0YjhWUZVS4R5BngNKc96vP4DvtSs47pfDeswXVx4m0y91BNb1G3uHlgt2XL/u3ZMBRjGdxx0oA9d0fUrLV9Mg1LTbhbi0uF3xSKCAw+h5q3SKqqoVVAA6ACloAKKKKACiiigAooooAKKKKACiiigAooooAKKKKACiiigAooooAKKKKACiiigAooooAKKKKACiiigAooooAKKKKACiiigAooooAKKKKACiiigAooooAKKKKACqmoajaWKjz5Pnb7kajc7fQD+fSq+uak1mq29uFa6lB2g9EXux9vT1P41hRx7WaRmaSV+XkflmP+Ht0FUkkrsm7bsjQl1u+kz9ntIoF7GZtxP1Ven5mov7V1j+9Y/8Afpv/AIqq9FHN5By+ZY/tXWP79j/36b/4qj+1dY/v2P8A36b/AOKqvRRzMOUsf2rrH9+x/wC/Tf8AxVH9q6x/fsf+/Tf/ABVV6KOZhylj+1dY/v2P/fpv/iqP7V1j+/Y/9+m/+KqvRRzMOUsf2rrH9+x/79N/8VR/ausf37H/AL9N/wDFVXoo5mHKWP7V1j+/Y/8Afpv/AIqj+1dY/v2P/fpv/iqr0UczDlLH9q6x/fsf+/Tf/FUf2rrH9+x/79N/8VVeijmYcpY/tXWP79j/AN+m/wDiqBqusZ+9Yn/tk/8A8VVeijmYcpoQa9Ihxe2TBe8kB3/iV6/lk1sWtxBdQLNbypLG3RlOa5emxtNa3BurNgsv8aH7so9G9/Q9RT0fkGqOvoqvp15FfWi3EWQDwynqrDqD7irFS1YpO4UUUUgCiiigAooooAKKKKACiiigAooooAKKKKACiiigAooooAKKKKACiimXMqwW8k7/AHY0Lt9AM0AE80MEfmTyxxJ/edgB+ZohlimjEkMiSIejIwIP4ivnLxP4gvPEWoy3MxkkbJ8uMjKRL2VR0HGMnqTUfgzxFqnhrW45wzJAWBni52SJ/FkdMgZIPtjvXt/2HW9j7S6va9j5FcX4V4v2HK+W9ubpc+lKKRGDIGXoRkUteIfXBRRRQAUUV5F8ZvGniDw74lktNI1Ce38nR1u7eFdPWaCe5acxolxKR+5iJ2guWQDJOeMUAeu0VwMvxO02PxpJ4bNqHMF4lhcyJcAyRztCJciLGTEFZcvkYJ6Hk1nt8WvJsjf3nhe8t7SbRptaspDcxsZ7dJIUwVHKOfPVsHIAxyTkAA9Oorg/E3xL0/RdSvdNktV+1QalFp8RnuVhhkd7UXJZnIOxQmR0JJwMc8JovxIi1nUdNsrLShC9/ZvcRC9uhCZXUupSIbSJQGTkg8KysAQaAO9orl/hTr+qeKfh5oniLWLG3srvULKK4aOCUuhDorbhkZGcnjnHqa6igAooooAKKKKACkdlRGdjhVBJPoKWs3xPI0OgXsinB8oj8+KcVdpCbsrmBFI11LJfSZ3ztuAP8Kfwj8v51JYW8l/qUtsLl4FjiDfKoJJJ96FUIoRRhVGAPYVY8Nf8h67/AOvdP5mqTu2yWrJIs/2A/wD0E5/+/af4Vg69qOgaI5iv/EriYdYo4ldx+AFZXxd8bT2EraBpExjn2j7VOp5QEcIvocck14+SWYsxJYnJJOSTXk43No4eXJFXl+CM5S1sj1yLxn4WeTY2tajGM/eazGP0FdVo9vp+r2/n6b4gN0nfYqEj6jHFfPFW9I1K+0m+S9064eCdD1U8EehHcVyUc+blarFW8iVJo+if7Af/AKCc/wD37T/Cj+wH/wCgnP8A9+0/wqLwF4lh8T6Gt4qiO5jPl3EQ/hb1Hseo/wDrV0Ne/GpzJNbGySauYf8AYD/9BOf/AL9p/hR/YD/9BOf/AL9p/hW5RT5mPlRh/wBgP/0E5/8Av2n+FH9gP/0E5/8Av2n+FblFHMw5UYf9gP8A9BOf/v2n+FH9gP8A9BOf/v2n+FblFHMw5UYf9gP/ANBOf/v2n+FH9gP/ANBOf/v2n+FblFHMw5UYf9gP/wBBOf8A79p/hR/YD/8AQTn/AO/af4VuUUczDlRh/wBgP/0E5/8Av2n+FY2nSvNZRSSHLlfmOMZNdrXD6N/yDYfpTveIrWkaWjT/AGXWFTP7q8+Uj0kAyD+Kgj8Frpq4u9by4kmHWKWOT/vlwf6V2lJ6pMa3aCiiipKCiiigAooooAKKKKACiiigAooooAKKKKACiiigAooooAKKKKACoNQ8j7DP9qkWOAxsJHY4Crjkk9qnryX9oPXpoLe10G3cqsy+fcYP3hnCKfbIY/8AARXRhcPLEVo047s48wxkMFh5157I4zSbvQ7S/ntJbyIKjlYppPkSdBwrKT7djTNSvdCu9YtrRbpXieVRcTQjesMWfmJx1JGRgZPOe1YdpGt3ANxO7HII61UvbaWFh5auqg5yBjmvtlgbvlc9bWPyF5tBWl7JWvffzufWVnLBPaRTWsiSwOgaN0OVZccEGpa8n+AeuT3Fvd6HK5wsZuLf/YOdsgHtlkb6s1dPJoHiwyMV8W3IUk4HlR8D/vmvi6+F9hVlTm7NH65gsbHF4eFemtJI7GiuN/4R/wAXf9Ddc/8AfqP/AOJo/wCEf8Xf9Ddc/wDfqP8A+JrP2cP51+P+R088v5X+H+Z2VY2seF9F1e5vrjULXz2vtObTbgMx2vbsWJXH/AjzWN/wj/i7/obrn/v1H/8AE0f8I/4u/wChuuf+/Uf/AMTR7OH86/H/ACDnl/K/w/zNGy8IaXZav/aVrcahE77GuIlum8q5dUEYkkX+JtoAJ74Gc4rnYfhRoMOuLKjTyaQdGutKewmndwkcssDqsZJ+RV8phgc/MOeBWj/wj/i7/obrn/v1H/8AE0f8I/4u/wChuuf+/Uf/AMTR7OH86/H/ACDnl/K/w/zHQfDnw9DBKI31IXct2l6b43jm5WdYfJEgc9D5fykdCCeKvv4Q0yXUtNvrq41G7fTirwRz3TOnmqGUSkd3w7DPv06Vnf8ACP8Ai7/obrn/AL9R/wDxNH/CP+Lv+huuf+/Uf/xNHs4fzr8f8g55fyv8P8zd8K6BYeGdGi0fS/PWyhJ8iOSQv5SdkXPRQOAO1atcb/wj/i7/AKG65/79R/8AxNH/AAj/AIu/6G65/wC/Uf8A8TR7OH86/H/IOeX8r/D/ADOyorjf+Ef8Xf8AQ3XP/fqP/wCJo/4R/wAXf9Ddc/8AfqP/AOJo9nD+dfj/AJBzy/lf4f5nZUVxv/CP+Lv+huuf+/Uf/wATR/wj/i7/AKG65/79R/8AxNHs4fzr8f8AIOeX8r/D/M7KsXxNcW914Vu5raeOeIpw8bhlPzDuKxj4f8XYP/FXXP8A36j/APia43SPDPiWxh1HUri7ltLR+ZLbK4m56sANo/Dn3rSnSp7860t3M6lSe3L+R3LfeP1p+hyrBq2oTv8AdjtVY/QEmmN94/Wl0eLz9S1KA9JLML+eRWEDeZ4DqN3LfX9xe3DbpZ5Gkc+5Oa6fSvh14l1PTLbUbVbEwXMayR7pyDtIyMjbXK31vJbXM9rKuJInZGHuDivTvCvxa8M6R4b07S7q31Iz2tukUhS2JXcBg4NfK4ShRq1an1l636u3e5zRtpcr6V8KdUk06/XUnt4bvCtZvHKWXIzlW4HB45rz3UbO60+9lsr2FoLiJtrow5B/w969z0b4m+GdS0rUNTElzbW9gF803EWwsWzgKO5OOleNeLvEt54r119UngS2gC+XbQgDcEz1Y9yf0rozPD4aFCMo6PpbW6/rr8imor4WdP8AA6/ktvGDWe4+XeQMpXtuX5gf0P517nXhHwTs3uPGiXIB2W0Lsx9yNoH6n8q93rvyvm+qxv5/mzSlswobODg4PY0UV6BqeO+I9e8daTp/xEuj4mtp18NadJNaoumIjSO1qZVJO4/dYjjHOOa6K6+Ji20jWMnhnUhq/wDaMFglhvj3FponljYtnaBtjbd/dwetdBqvg/RtStvEVvdJOU8RQeRf7ZMEp5XlfL/d+Wm3fg3RbrxF/b0qT/bPtcF5kSYXzIYpIk49Nsr5HrigDFg+J+kTeKn0BbdmlS5ezcrOhcXCx72Xy87tg+7vPG4HtzUFl8U9OuoLyOGw+0ajBeW9nFbWt3FOszz5KYkU7RgK5bP3dp68VuSeCNIbUNSuFnv47bVPMN7YpPi3meRNjvjG4ErjOGAzzjOTWfbfDHw/BZTQC61Zpna2dLtrr99C1vnyShAwu0EjpgjqDk5AMhfGuup8H/GniuSAQalpI1J7aC4QHyjArFFYKcNgj15FHh/x5q0D3dreRSa8JLyG10e7itDZ/bXaNnkBV+Ase3lxkHOByDXUReB9DTwbqvhM/bJNP1VbhbsyXDPK/ngiQ7zzk5P0q/4n8PWOv2tvFdSXNvNazC4tbm2k2SwSAEblPI6Eggggg8igDlv+FnWs9sP7P0O/u7uCG5m1C1DIrWi28xhlBJOGberhQPvBScjitTwD4il8Qalr0qziWwint2sfk2kRSW0UvP4uTUE3w18OtbQQwS6naMkU0M80F4yyXcc0nmSrM3Jfc5LE8EFjgjJrf0LQNN0SW7fTYTCLpoy6A/KojiWJQo7AKiigDUrh9G/5BsP0ruK4fRv+QbD9KpfCyX8SHar/AMg+b/d/rXbVxOqf8g+b/d/rXbUP4V/XYPtMKKKKkoKKKKACiiigAooooAKKKKACiiigAooooAKKKKACiiigAooooAK8T+Pmm3C+KNP1F0Y2lwsEG/HyhlkfKk9uHBHrg+le2VR1/S7fWtHudMut3lToVJXqp7Ee4PNdOExDw9VVEcOZYKONw8qMuv6HjGkaTGI1VUFSalpMezDICPcV0aeHfFGlMVFhb6minCywzCNmHqVbgH8ae/h/xRqpCGxt9MRjgyzTCRlHqFXgn6mvZePXNzc2h8hHJJKn7P2bv6affsYXwB024bXL3UgjfZrdJ7cvjALtKuFHrgR8/UV7RVHQdLttF0e20u03eTbptBb7zHqWPuTkn61erxcVXdeq5s+vy7BRwWHjRj0/UKKKK5zuCiiigAooooAKKKKACiiigAooooAKKKKACsnxf/yLd7/uD+YrWrJ8X/8AIt3v+4P5iqh8SJn8LMlvvH61P4a/5D13/wBe6fzNQN94/Wp/DX/Ieu/+vdP5miPUJdDhPi/4OmW8fXdNhLpJzcRqOQf7wry/HtX1e6rIhR1DKeoNcdr/AMOdB1SVpljNtK3JMfGa8jG5XHES54u0vwZnKm73R8+SQrI4LMxUHdszwT64q3Z21xeXKW1rC0srnCqor16H4R6cJMyX0zL6Zrr/AA54U0fQl/0O1XzO7sMk1y0smm2vbT0Xb/g7EqnIofDPwuPDmjfvsG8uMNM3p6D8K6yiivejFRSilojdJJWQUUUUxhRRRQAUUUUAFFFFABRRRQAVw+jf8g2H6V3FcPo3/INh+lUvhZL+JDtU/wCQfN/u/wBa7auJ1T/kHzf7v9a7ah/Cv67B9phRRRUlBRRRQAUUUUAFFFFABRRRQAUUUUAFFFFABRRRQAUUUUAFFFFABRRTLiVYLeSZ87Y0LN9AM0ALJIkaF5HVFHUscClR1kUMjKynoQcg185+KfEd74j1CSeYvJzmKIjKRL2CjpnGMnqaj8FeJtU8Naykm5ltmYGeH+B0/iOOgYDJBHpjvXtf2JW9j7S6vvY+TXF+EeK9hyu17c3S59I0UisGUMvQjIpa8U+sCiiigAoorxv43eKPEmi+JLiHR9R1S1S30MXUJtooWt47hp2RZLoyAkQjjcR0UMaAPZKK8/HxCu38Z3Oi2/h+a6srK+WwvLuISFo5DAspk2iMp5ah1BJcNk9PXGk+LOqW2mrqV74ZtY7W60CbXLHy9R3u0SSwII5B5YCsROGyCw4wCaAPWaK898SfEiTTdavtFtdIFzeRarFp1uTI+xy1n9qZ2CIzABcrgAknHQZIdpvj7VbzVNKsrjw8mkHUbZmi/tKaWHzbgFx5Mf7og/c3fNtYowYL2oA9Aork/hBrWteIvhpoGu+II7RL6/sIbhzbOSrB41bcQVG0nJ+UZA9TXWUAFFFFABRRRQAVk+L/APkW73/cH8xWtWT4v/5Fu9/3B/MVUPiRM/hZkt94/Wp/DX/Ieu/+vdP5moG+8frU/hr/AJD13/17p/M0R6hLodLRWF408TWPhjTPtV1+8mfKwQKcNI39B6mvDfEfjPxBrkrm5vpIYCeIICUQD+v1NcWKx1LDfG9eyJlUtoj6NEsZbaJELegPNOr5TE04bcJ5QfXec11nhT4g67osyJcTvqFnn5oZmywH+y3UfyrjpZzQnK0k0Sqr6o+gKKoaBq1lrelxajYSeZDIPxU91I7EVfr1zVO4UUUUDCiiigAooooAKKKKACiiigArh9G/5BsP0ruK4fRv+QbD9KpfCyX8SHap/wAg+b/d/rXbVxOqf8g+b/d/rXbUP4V/XYPtMKKKKkoKKKKACiiigAooooAKKKKACiiigAooooAKKKKACiiigAooooAKhvhC1lOtw6xwmNhIzHAVccnNTV5N+0Hr09vbWug2zlVnTzrjB+8ucIp9iQxP+6K6MLh5YirGnHdnHj8ZDB4edeeyOM0e40W11CezkvYfkcrHK/yrOg4V1JxnimapdaHdaxbWYvI2jeULcSxDesMWfmJx7ZGB657Vg2saXkAEh57hlzmqt5byQEeUrIFOQQMc19ssC2+Vz1tY/Inm0FaSpK177+dz6ztZIZbaKS3kSSFkBjdTkMuOCDUleUfAPXZ7i2utDmc7UjNxb/7HO2RR7ZKMB/tmumk0Pxk0jFfFkiqScAW8fA/Kvi6+FdGrKnN2a9T9bwWOji8PCvTV1L0OxorjP7A8Ynr4vn/CCP8A+JoHh3xYfveL7r8I4x/7LWfs4fzr8f8AI6eeX8r/AA/zOzrOv9C0jULi5nvdPhnkurM2M5cZ8y3JJMZ/2TuP51z3/CN+Jz97xde/gqf/ABNL/wAIv4hP3vF2o/gVH/stLkh/N+Yc8/5fyNSDwj4et9Wj1WDTxFdoEAdJXAbYuxSyg4YheMkE4x6ViwfDDwrbeIBqFrp8cVo+l3Om3Fj8zRSpNJC/c/KF8ogKuB85qb/hFNcP3vFuqfhIB/7LSf8ACI6sfveLNW/7/wD/ANajkh/N+Ac8/wCX8S3D8P8AwhDYS2UWixpHLcJdOwlk8wzInlrJv3btwQbc56cVaj8I+Ho9Qsr/APs/dcWIAtmkmkcRkAgHBYjcAzcnnk81lf8ACG6ifveKtY/8CTSf8IVdn73ijWv/AAMenyU/5vwDmn/L+J0Xh3Q9L8P6cNO0a0W0tA5dYVYlVJ7DJOB7DgVo1xn/AAg8x+94l1o/9vj/AONH/CCnv4g1g/W8f/Gjlp/zfh/wQ5qn8v4nZ0Vxv/CBxfxa1qx/7e5P8aX/AIQG0/i1TUz/ANvcn/xVLlpfzP7v+CHNU7L7/wDgHY0Zrjv+Ff6cfvX2oN9bqT/4qj/hXuk/xXF4frcSf/FUctL+Z/d/wR3qdl9//AOwLADORXLan4g0rWfDmopY3QM0S4kgcbJEO4dVPP41XPw70MjlrhvrM/8AjXOR/DyPSLO81e8nD3KDMapkKoz9f51rTjR/md9Laf8ABMqkq3ZW9f8AgHUt94/Wp/DX/Ieu/wDr3T+ZqBvvH61N4c/5Dl5jr9nT+Zrnj1N5dDxr4lazJrXi68lLkwW7mCAdgqnBI+pyayNO0fVdSiabT9OurqNG2M0URYBsZxx3wRUOoo8eoXMcmd6yurfUE5r0j4L+JtA0XQL+21bVrWzme+Z1SV8Er5aDP5g/lXytKhHGY2pGq31/B2OZPa5ymheCte1LVYrK40+9so5Ff9/LAwRSFJGfYnArE1bT7zStQlsL+FobiI4ZT39we4PrX0Vpfi7wzql8ljp2tWdzcvnbHG+WOBk15d8bvEmj6jqcOkafbpc3to3+kXaniIf8889z6+ldmMyyhSw7admur6+X+RTikrp3E+B+syWfiN9Jdz9nvUJCk8CRRkH8QCPyr26vnP4ZRvJ470oR5yJtx+gBJr6Mrrymcp4Vc3S6NKXUKKKK9E1CiiigAooooAKKKKACiiigArh9G/5BsP0ruK4fRv8AkGw/SqXwsl/Eh2qf8g+b/d/rXbVxOqf8g+b/AHf6121D+Ff12D7TCiiipKCiivLfiR4yv/Cfj+xkjzNYyWoFxb54YbjyPRhSbUU3JmtGjOtNQpq7f6K56lRVHQtVsda0yHUdOnWa3lGQR1B7gjsR6VepmTVgooooAKKKwvGeuSaNYxR2kIn1C7fyrWI9C3dj7DrUzmoR5mBe1rWdM0a38/UryO3U/dDHLMfQAcn8K5mTxjquoNs0Dw/M69prs7Af+Ajmp9A8IIJ/7U12ZtQ1KTlnk6L7KOw9hXVxRRxKFjRUUdgMVio1Z6t8q7Lf7/8AL7xanFi18fX3M2qW1kh/hhgGR+JzSjwr4ikH7/xZqBPoHA/kK7ain9Xh1u/mwscV/wAIhrQ5XxVqQP8A11zSf2D4xtjutfFE8p7CZVcfyrtqKPq1Pt+LCyOI/tLx1pnN3YWWpRjqUBifHt1FXtK8caVczra6hHNpN03AS6GFY+gfof0rqaztX0TTdUgaG7tY3DDk7aPZTj8Evv1/4IWNEEEAg5B70VwUD33gfUYLe4ne58P3EgjVnOWtWJ4wf7ue3au9q6dTmumrNAmFeI/HzT518VaffSIxtblYIA+OMh33LnscOD+fpXt1UPEOlW+t6Nc6XdZEc6bdw6oezD3B5rtwmIeHqqojhzPAxx2GlRl1/Q8X0jSYxEqqg/KpNS0mPy8MgIroU0PxRpEpjfRxqaLws9pMg3j1KORtPsCae+i+KdXcRx6QNLQ8NPdyo2weoRCdx9iQK9p49c3NzaHyCyVqn7P2bv6frsYvwB0+dtevb8K32e3SeBnxxvaVcL7kCMk/UV7TVDw9pVtomjW2l2mTFAm3c33nbqWPuSST9av14mKruvVc2fYZbgo4LDxox6fqFFFFc53BRRRQAUUUUAFFFFABRRRQAUUUUAFFFFABWT4v/wCRbvf9wfzFa1ZPi/8A5Fu9/wBwfzFVD4kTP4WZLfeP1qfw1/yHrv8A690/magb7x+tT+Gv+Q9d/wDXun8zRHqEuh5Z8XvDsuleIZNRijP2S8bfkDhX7j8etcFJbwyNukiVj6kV9U6xptnqti9newrJE4wQR0ryXxH8K76CZpNImWWLqEfqPxrwcwyuVWbq0d3ujKUGnoeZ2hn0+5W60uQWlyFZBKgwyhhg49DgmkgiWGPav1JPUn1rrE8A+J2k2fYQPctx/Kuu8J/CxlmS51uUMqnPkr0P1rjp5bi6iUJ6RXn+iJUW3ohvwO8Oyi4k1+6jKrtMduCOuerV63UdrBFbQJBAgSNBhVA6VJX0lGlGjBU47I3jHlQUUUVoUFFFFABRRRQAUUUUAFFFFABXD6N/yDYfpXcV5tpuuaNBZpDNqlnHImQytMAQc1aTcWT9pGnqn/IPm/3f6121ebal4g0N7GVV1ayYkcATLXYf8JX4Z/6D+m/+BK/40NPlWn9aDs+ZmzRWN/wlfhn/AKD+m/8AgSv+NH/CV+Gf+g/pv/gSv+NTyvsVZmzXg37RP/I2Wf8A16f+zGvYP+Er8M/9B/Tf/Alf8a8V+O+oWOpeJrSbT7yC6jW22lonDAHJ4yKwxSaoy/rqj1ckT+vU/n+TMP4e+Mb7wnqfmR7prGUgXFvnhh6j0YV9JaHqtjrWmQ6jp06zW8oyCOoPcEdiK+Rq6j4e+Mr7wlqfmR7prGUj7Rbk8MP7w9GFcWFxXL7k9j3s4yf2961Fe91Xf/g/mfT1FUtD1Wx1rTIdR06dZreUZBHUHuCOxFXa9M+LasFcN4svbe0+Jnh77Y6rC0MiKW6K7Hg/pj8a7muD8aaXb6z4903T7oZjk0+b8CGGDXNiubkXLvdfmJneUVwltq2veFCLPWLabVNOTiO6iGZkX/aH8X16102jeItF1dR9h1GCR+8Zba4+qnmrhXi3yvR9n/WoXNWiiithhRRRQAUVHcTw28ZkuJo4kHJZ2Cgfia5fU/HOnK5tdFik1i76AQD90p/2n6flms51YQ+JiuN+Lt3a23gm6Sdl8yYrHCp6ls9voMmuk0dmbSLNmOWMCEn1O0V5z4o0PU7zw9qXiDxFMHukt2+zwJxHAD2A9fevRdE/5A1l/wBe8f8A6CKwpOUq0nJW0X5sS3LdFFJIyxozuQqqCST2FdZQtFeHeMfiDqmoXkq6dfS2lorERxwNsZh/eZuuT1wMY96Z4D+I+rWerR2ur3M11ZSOFfzzueIE43K3UgZ5BzxzmvU/sjE+x9rbzt1PnVxPgPrX1bm1va/S57pRQDkZHSivLPogooooAKZ50XneT5qeZjOzcN2PpT68G8WaXeN8XtV1ySxh/s+01/R/PvUgY3kK+UgHlN08ouyrIP7rPQB7zRXh0fjDx40Wu3q30QubZb5ZdNeNXktgk5SKSOMRgnbH853OwbqBzipdL8canbaneFPFNxq+iWOs2EMt7LaIGWCWFi4bYgyPM2jcAMdPUkA9sorwe78beM7y1smt9V/syG4gvJba8uIliSWZbhljRw0bZUIFO0BSwbrxVzxzrPiK4Txtor6xfPMdGuJ7QaWEKWnlwoWjcGPeJCxbDbiGDYGCKAPbKK8v0rxFdx+OdCsY/EN3rGl3lnGkKwrHvEm2RmlnHlglCAoDIRgryOc16hQAUUUUAFFFFABWT4v/AORbvf8AcH8xWtWT4v8A+Rbvf9wfzFVD4kTP4WZLfeP1qfw1/wAh67/690/magb7x+tT+Gv+Q9d/9e6fzNEeoS6HS0UVxvir4keGtBma3e4a8ul4aK3G7afc9BUtpK7NadOdSXLBXfkdlRXl8/xba3t4r248K6hFYzH93OzgB/p2/Wuj8KfELw34ilW3t7lra6bpBcDax+h6GpjOMnZM2qYOvTjzSg7dzraKKKo5goqnrGqWGkWL3mo3KW8K/wATHqfQDua821j4vRrKyaTpRkQdJLh9uf8AgI/xrKtXpUVepKxMppHqtFeO2fxg1FZB9r0e2kTv5UjKf1zXf+EfGWi+JV2WcpiugMtby8OPp6j6VFHFUaztTlcSqJnR0UUV0FhRRRQAUUUUAB6GvkLVv+Qpd/8AXZ//AEI19enoa+QtV/5Cl3/12f8A9CNcWP8A4S9f8z6Phr+PP0/VFaiiivJPtAooooAKKKKACiiigR1Hw88ZX3hPU/Mj3TWMpH2i3zwR/eHo1fSOh6pY61pkOo6dOs1vKMgjqD3BHYj0r5GrqPh54yvvCep+Ym6axlI+0W+eCP7w9GFehhcVy+5PY+dzjJ/b3rUV73Vd/wDg/mfT1clqn/JUtH/7B83/AKEK6DRNUsdZ0yHUdPnWa3lGQR2PofQ1z+qf8lS0f/sHzf8AoQrsxGy9V+Z8VLQ6uSNJFKyKGU9iK57WPBmhakxeW0VJP7yjB/PrXR0VrKMZK0lcZxP/AAhmp2h/4lfiTUYB2Vpi6j8GzQNK8dQ/6vxEso/6aQIf5V21FZfV6fTT0bQrI4r7D4/bg61bKPUW60n/AAjvi644u/FNyqnqIlVP5Cu2oo+rw63+9/5hY4yD4f6e8gl1O6utQcd55Wf+ddNp2lafp8YS1tY4wOmBV2itIUoQ+FWCxz3xJ/5EbVv+vc1raJ/yBrL/AK94/wD0EVk/En/kRtW/69zWton/ACBrL/r3j/8AQRWa/jP0X5sOpbqG9h+0WU9vu2+bGyZ9MjFTV5z8cPFVxoulQ6XYSNFdXqs0kinDJGMDAPYknGfQGu3D0Z16ipw3Zz4zE08LQlWqbI880TS7db65tZmjNzbSGGZcglWXj8j1pur6ZavqtpYxyxRz3cogjywH3uC30Ayfyrm4bf7UizRHZIq43I5Vh7cVTnja2mLgl5Dw7uSxI9CTX3CwlaXu8+trH5A8wwkZJ+ydua/433PrhAI4QM5Cr1+grlZPiN4SjkaN9QkDKSCPs8nBH4VjfBLxPNq+ly6TeSNJNaIrwu5yzREkbSe5UjGfQrXZy+H9FlkaSTTbdmY5JK9TXxVSl7CpKnVWq8/+Az9dw2JWLoxrUXozD/4WT4Q/6CT/APgPJ/hR/wALJ8If9BJ//AeT/Ctr/hG9D/6Bdt/3xR/wjeh/9Au2/wC+Kjmo/wAr+/8A4Bty1f5l93/BMX/hZPhD/oJSf+A8n+FJ/wALI8H8/wDEwf8A8Bn/AMK2/wDhHND/AOgXbf8AfFH/AAjmh/8AQLtv++KOaj/K/v8A+AHLV/mX3f8ABMMfEfwcGLC/fcep+zPk/pVS18a+AbW/vb6C4ZLi98v7QwtpPn2LtXjHYV0//CO6H/0C7b/vil/4R3Q/+gXbf98Uc1L+V/f/AMAOWr/Mvu/4JhN8SPBzDDXznnPNs/X8qfB8RPB8jts1Bt+Bu/0aTOP++a2v+Ed0P/oF23/fFc3o+k6bD8TdWjis4lQafAQoXjO41cfZST916ef/AACJe1i1qtfL/gl4ePPCakFb5gQMDFrJ0/75p3/Cf+Fv+ghJ/wCA0n/xNb39nWP/AD6xf980f2dY/wDPrF/3zWfNS/lf3/8AALtU7r7v+CYP/Cf+Fv8An/l/8BpP/iaT/hP/AAt/z/S/+A0n/wATW/8A2fY/8+sX/fNH9n2P/PrF/wB80+al/K/v/wCAHLU/mX3f8EwP+E/8L/8AP7N/4Cyf/E0f8J/4X/5/J/8AwFk/+Jrf/s+x/wCfWL/vml/s+y/59Yv++aOal/K/v/4ActTuvu/4Jz58f+GMf8fc5/7dZP8A4muZX4hWusWF7o95bmG8IxG8SsY5Bkeoyp+v516KdPssH/Roh/wGuSfQ/Dtn4Xv7zSPJuC/WdX3kncMjNa05Udfdd9Ov/AM6kaunvL7v+CW2+8frU/hr/kPXf/Xun8zUDfeP1qfw1/yHrv8A690/ma5o9TeXQ5D44+NJ9MRfD2lzGO5mTdcyqeUQ9FHoT/L614aeck8k9a2/Hl5Jf+MtWupCSWunUZ7KpwB+QFYleJi6rnUceiP0PJ8JDD4aLS1krv5/5Hp/jgk/BLwqf9sfyavMVZlYMrFWByCDgg16j4whml+BfhmSOJ3WN1Zyq5Cj5hk+gry2pxGkl6IeVWdGa/vS/M99+CfjSbXLN9G1OXffWqbo5G6yx9OfccfWvR5XSONpJGCooLMT0AFfMPwtvJLLx9pEkZI8y4ETe6t8p/nXv3xLuHtvAurSRkhjB5eR6MQp/QmvUw9X2lJSkfIZ1hY4TEyUFo1dHifj3xNceJdbkuGdhZxMVtouwX+8R6nrXO0V6h4J+HGla74WsdWuL27jluFLMqEYGGI4/Kvl4Ua2Y1ZSur+Z4STueX1LaXE9pdR3VrK8M0TBkdTgqa920L4b6Hpi3sbvPeR3cIidJsYAByCMdD715N498Lz+FtXFs0gltpgWt5M/MV9CPUVriMsq4amqsXqt7dNd0Di1ue2/D/xCviTw5FeuAtyh8q4UdA47j2Iwa6GvIf2friQXuq2uf3bRpJj3BI/rXr1fR4Wq61GNR9Ub03eIUUUVuWFFFFAAehr5C1X/AJCl3/12f/0I19enoa+QtV/5Cl3/ANdn/wDQjXFj/wCGvX/M+j4a/jz9P1R0ei+G7S/8Ox3jLcGaSO5fzEmXCGMEqBHjc2cY49ar3Xh1HeKSK5t7O3aKAb52YhpXXOBgH/AVT07xDd2NnBbw29qXti5gndCXiL9SOcU6HxJeKgjltrS4iURlElQkK0YwrDnrjr61594WR9LyYhSbT0/4P+Q9PD0lvPbLqVxBA8lz5X2ZmPmOqybHIwMDkEcnsan1Hw29rf39uwQNFEZkiMhDxKZFVS3HOQ2cehzVOTxFeTJH9phtrieKUyx3EifOpL7yOuMbsn8TTrjxNqNwXaZYXkeMxNIV+YoXVwufYrx7cUr0yuXEXTuTzeE71LpbeO8s5j50kMpjZiImjTe2eOflBPGfTrUcWgrH4o0/Sbi6SaO68ti8ORhXGR94Ag49qsaJ4olttVe5vFGySaW4JjXlZHjKZx6DPSquqazEfEUGr6dGRLEEZmkB/eSDOWxk4GMDGe1P93a6EniOZxl238y1BpOkW50231D7Y8+pZZXicKsKGRo14IO45Uk8jisC+t2tL64tHYM0MrRkjuVJGf0rTs/EV1bwwK1raTyWxY20sseXhyxbA55GSSM9CayJHaSRpJGLO7FmJ6knqaiTjbQ2pRqKT5v61/yG0UVJawTXVwlvbxtJK52qqjJJqUnJ2RtKUYRcpOyR1Xwx8Vap4d1yOG0jkura5cLLaj+L3X0YV7VqLbvifozYIzp0xwfqKyPhX4Ah0O3TUtSRZL9xkAjIjHoK2NU/5Klo/wD2D5v/AEIV6zhKnSjGTu7r81ofnWa4mlicQ50o2X5+Z1tFFFdh54UUUUAFFFFABRRRQBz3xJ/5EbVv+vc1raJ/yBrL/r3j/wDQRWT8Sf8AkRtW/wCvc1raJ/yBrL/r3j/9BFYL+M/RfmxdS3Xhfx8gmfxpZ+YD5U1vBGh9vMkDY+hZfzFe6VheOPDlt4l0SSzkSIXSfvLWZ1yYpByCPxHNelgsT9WrKoedm2B+vYWVHv8Ap0PGNI0KJYh+7BOOeKk1LQoWTBjA9wK3oZJtIkMOs6bd2ci8MfJZ4291cDBFPmmm1dxDoumXd5IxwD5TJGvuzkYA/X2r33j5c/NzaHw8clp+y9nya9rGf8AYJh4puXUHy4radXx0GZUC5+vlt+Rr2+sPwR4dt/DWhR2Maxm4cmS6mRcebKxyzfTJOPatyvn8ZiPrFZ1D7nKsF9RwsaPb9egUUUVynohRRRQAUUUUAFctrvha7vNek1fT9YurCWWFYpPKIG4L06j3rqaKqE5Qd0TKKlucb/wi3iH/AKG7Uv8Avtf/AImj/hFvEP8A0N2pf99r/wDE12VFae3n3/BE+xh/TZxv/CLeIf8AobtS/wC+1/8AiaP+EW8Q/wDQ3al/32v/AMTXZUUe3n3/AAQexh/TZxv/AAi3iH/obtS/77X/AOJo/wCEW8Q/9DdqX/fa/wDxNdlRR7eff8EHsYf02cYfC3iDB/4q7Uj/AMDX/wCJrkNM8I6/p8Woatd3k1tC334A4Pm89WwMH8q9irJ8X/8AIt3v+4P5itKeJqL3e5nOhB69jJb7x+tT+Gv+Q9d/9e6fzNQN94/Wp/DX/Ieu/wDr3T+Zrnj1NpdDwH4l6bJpfjbUoXUhZJmmjPqrHP8AiPwrnK+i/iz4LXxLYLdWgC38AOw/3x6Gvn3UbG80+5a3vLd4ZFOCGFeRjKElNzS0Z95kuY061GNGTtKOnquljpvAfxB1PwyP7Pv0bVdDf5XtnwWhB67M9R/smuh8ReBdK8Q6YfEngC4S4gb5pLIHlD3Cg8g/7J/CvL62fBU3iSz1tZvC0s0V1J8rhVzG4/2weDWdKbqfu5K/5o1xeGWHbxNGSg+t9n6+ZsfCbSLi8+IFlG8LobOQyyhlwUK9j+NfQHi7Tzqvhq/sB96aFgvs3b9axPhn4Tbw9YSXV9IbjU7tvMuZm5JJ5rsK9WjS9lBRPjszxf12u59Nl6HyjLG8UjxSKVdCVZT1BHUV0ehfEbxZoekwaVY2umPbW4KxtKrbiCSecH3rtvih4CluLmTWNHjBduZoR/EfUe9eUXEM1vIY54nicdQy4NfN1aOJy+cpUvhfW1/vPHa5Xqeg6F8YNTiiv5PEFpaF0iH2OG2Vg0shPQkngAc5rgdU1HUda1WXVtWnMt1L0A+7GvZVHYCq+1WcHblu1db4L8E6lr12jzQvb2QILuwwWHoKftsXj4xpJadX/n/kF233O2+AulyQ6de6pIpAuGEcee6r1P5/yr06q2mWVvp1jFZ2qBIolCqBVmvo6VNUoKEdkdEI8qsFFFFaFBRRRQAHoa+QtV/5Cl3/ANdn/wDQjX16elfOb+ANUvpZLtJEVZXZwPqa58TRlVp2j3/zPYyXG0cJWlKq91+qOFortLn4d6rDA8pkQhRnFbQ+DusY/wCPyP8A75/+vXB9Qq+R9J/rBgv5n9zPMaK9P/4U7rH/AD+R/wDfP/16P+FO6x/z+R/98/8A16PqNXyD+38F/M/uZ5hRXp//AAp3WP8An8j/AO+f/r1x/jbwzc+FtRisrqUSPJH5gIGOM1FTCVIRcnsjfD5xhcRUVOm3d+RgUUVJbQTXM6QQRtJK52qqjJJrnScnZHpSlGEXKTskFtBNdXCW9vG0krnaqqMkmvfPhX8P4dDgTUtSRZL9xkA9Ix6Cj4VeAIdEt01LUkWS/cZAPIjHoK9Gr2cNhlSV3ufC5tm0sXL2dPSC/H+ui/pFclqn/JUtH/7B83/oQrra5LVP+SpaP/2D5v8A0IVVf4V6r8zw2dbRRRW4wooooAKKKKACiiigDnviT/yI2rf9e5rW0T/kDWX/AF7x/wDoIrJ+JP8AyI2rf9e5rW0T/kDWX/XvH/6CKwX8Z+i/Ni6luiimyuscbSOcKoLMfQCtxjqK8F8YeOtS1e9l+zXs9vaqxEUEEjR/L2LFcMSevUAVH4D8f6vperRQahdT3Fg7hZI53LlFJxuVjyMdSCTxnpXrf2NiPY+1+dup80uKsB9a+rXe9r9Lnv1FAIIBHINFeSfShRRRQAUVU1t2j0a9kRijLbyEMOoIU818++CvE2veFfDl3qUizpPJoOlTW9rc6hJdpOZ5hHJfFnb5NvmfMgIACZOM5oA+jaK8gl8eeKYhbWV5f6JpjPJdumoXIVo544Y0ZUKrIQjkswI3EhVyBzimxfFPUI/Dk13eTaXBeto2k3trG3y+dJdNIsm0E5YAqMY6d6APYaK8n0vx34r1HW9VFtb6WlrbyX8AhupUhMDQA+U7Nv3EMR83ygAMDmqVh4y1zUvEnhD/AIqSC1jM9/a6rDNarHG88ccTiPIkKnG44ZSc5zjqKAPZaK4z4VeJL7X9PvYtYuIH1WylRLuKCMCKJmQMAjqzCRechuDjqBXZ0AFFFFABRRRQAVk+L/8AkW73/cH8xWtWT4v/AORbvf8AcH8xVQ+JEz+FmS33j9an8Nf8h67/AOvdP5moG+8frU/hr/kPXf8A17p/M0R6hLodLWVrPh7SNXXF9ZRSH1K81q0VJRxI+GPhUS7/ALHx6V0mj6FpekxhbGzji9wvNaVFO43Jy3YUUUUhBWbqOg6TqBzdWMMh9SorSooAw7TwnoFrIJItOhDDvtFbUUccSBI0VFHYDFOoouJJIKKKKBhRRRQAUUUUAFcPo3/INh+ldxXD6N/yDYfpVL4WS/iQ7VP+QfN/u/1rtq4nVP8AkHzf7v8AWu2ofwr+uwfaYUUUVJQV4N+0T/yNln/16f8Asxr3mvCv2gIZrnxnp8EEbSSvbBVVRkk7jWOITlSkl/WqPTyaShjYSk7JX/JnmVtBNczpBBG0krnaqqMkmve/hV8P4tEt01LUkWS/cZAI4jHoKPhV8P4tEgTUtTRZL9xkA9Ix6CvR6jDYZUld7nRm2bSxcvZ09IL8f66L+kUUUV0niBXJaudnxQ0Vm4D2UyKT3bIOPyrra5/xros2qWkFzYy+TqNlJ5ttIOzen0Pesq0W46bqz+5iZ0FFct4e8YW11INP1hBpmpr8rRyHCSH1Rjwfp1rqRVQqRmrxY0woooqwCiiigAooqnq2qafpVqbnULqK3jHd2wT9B3pNpK7AyfiWyr4G1XcQMw7R7kkACtjRlK6RZqwwRAgI/wCAiuMaS98calCPs8lroFtIJMSDD3LDoSOy+1d4oCqFHQdKwpPnm6i22Ql3FqK9h+0Wc9uW2iWNkz6ZGKlrzT47eJ7jStKg0exlaOe9VmmdThhEONoPbcT+Qau7D0J16sacN2c+MxVPCUJVqmyRwOhWFot/c2cksL3NtIYpQGB5XjI9QcZzTdZsbFtWtLD7TBDNdSiEFmACq3DMfQAZ698VzUVtHexI4CbkGBg7WX24qnND9lkPlD5j99jzuHoSetfcLB1ZO3Prax+PvMcLFp+y0vffzvufXUShYlUHICgA037RB/z2j/76FecfA/xFJqmkz6LeSM72yB4GY5PlE4KZ77T+jL6U+9+E2nT3Lyx6tfQhmJ2huBXxVSgqNSVOq7Ndv+HP13DYpYqhGtR2Z6J9ot/+e8X/AH2KPtFv/wA94v8AvsV5r/wqCx/6Dmof99Uf8Kgsf+g5qH/fVTy0f5n93/BNr1ey+/8A4B6S01sylWmiIIwQWHNV2g0pkCNFZFREYQpVcCM/wf7vt0rz7/hUFj/0HNQ/76o/4VBY/wDQc1D/AL6o5aP8z+7/AIIXq9l9/wDwDuJdJ8PSaeLA2OnC2BLLGI02qxH3gOx96h0vQvD2n6Zp9glvaTpp9sttbyThHkWNQABuI9q43/hUFj/0HNQ/76qlrvwrtbHRby8j1u/LwwtIoLdwM01Ci3bmf3f8EHKqley+/wD4B6WbDRmupbtrOxM8yFJZTGu51PUE9xRHpmjfZ4beOwsfJgfzIoxEu2NvUDsfevP/AA58NtPvdBsbybUb0yTQK7fvD1IqDR/A9kvjnUdKkvbyS3hs4pUHmsMMxOeh9qfsqWvvPTy/4JPtKmmi18/+AenWFnYafEYbG2t7WMsWKxIFBPrgVY3L/eH51x//AArzRv8Antef9/2/xo/4V5o3/Pa8/wC/7f41HLS/mf3f8E0vU7L7/wDgHYbl/vD86Ny/3h+dcf8A8K80b/ntef8Af9v8aP8AhXmjf89rz/v+3+NHLS/mf3f8EL1Oy+//AIB2G5f7w/Ojcv8AeH51x/8AwrzRv+e15/3/AG/xo/4V5o3/AD2vP+/7f40ctL+Z/d/wQvU7L7/+AdhuX+8PzrmNU13S9Y8Nah9guleSMbZImG10O4dVPNVj8PNHwf313/3/AG/xrmYvh7/ZNreaxeXO65UfIqEhQM/Xn8a0pxo/zO/TT/gmVSVXsrep1bfeP1qfw1/yHrv/AK90/magb7x+tT+Gv+Q9d/8AXun8zXPHqby6HS1Q1rWdL0a38/VL6C1Tt5jYJ+g6msf4j+LIfCegm62rJdzHZbRHu3qfYV82a3qmoaxeyX2pXUlxO+SWY8D2A7CuaviI0Vrqz2Mtympjm5XtFdf8j3+X4s+DElKLeXDgHllt2xW94e8X+HdeYJpuqQyy/wDPJjtf8jzXj3xDsrOD4Y+FrqC1gimmA8yREAZ/l7nvXnMUjxSLJG7I6nKspwQfY1hLGOErSX3Ho0cipYik50pNO7Wtnt6WPsSivL/gz49m1n/iQ6xLvvkTMEx6zKOoP+0P1FeoV2RkpJSjsfPYihPD1HTqKzQVzviDxt4Z0NzFqGqxCYdYo8u4+oHSuD+M/j64s7mTw5os5ikUYu50PzLn+BT2OOprzHwMiXHjfRo7hFmSW9jEiuMhgTznPWsKuJjCXItWergsmlWouvUdo2v5v/I9xt/ix4NmlCG8uIgf4nt2xXX6TqmnatbC5028huoj/FG4OPr6V86fGO2t7P4h39vawRwQrHDtSNQoGYwTwKwfDut6loGopfaXcvDIp+YZ+Vx6MO4rJY3lm4zX3HW8gjVoRq0JO7V7P/NH1rRWD4F8S23inQItSgAjl+5PFn/VuOo+ncVY8Wa5beHdDm1K5+bZ8scYPMjnoo/z0zXa2kr9D5qacG1LRou6lqFjptsbm/uobaIdWkYAVydz8T/CcMpRbq4mx/FHAxH5mvFvEWuajr+oNealOZGJ+RB9yMeijtWbXg187tK1KN13f+RzupJ7H0donjbwzrEiw2mpRrK3SOYGNj9M9a6Kvk+vUvhL44uFvItA1icyxSnbazOcsrdkJ7g9veunBZrGvJU5qz/BjjUfU9erh9G/5BsP0ruK4fRv+QbD9K9hfCzR/Eh2qf8AIPm/3f6121cTqn/IPm/3f6121D+Ff12D7TCiiipKCsu40HT7jX01qaISXMcXloW5CjOeK1KKdwCiiikAUUUUAFFFFAGXrmgaZrEJjvbZHPZsc1zf/CL+INI/5AGuzrCOkE/71B7AN0/A13FFZzowm7ta/iKxxI1rxvZfLd6JZXoH8UMjRk/nkU4eNtRT/j48KX6n/pnKjf4V2lIVU9VB/Co9jJbTf4f5BY43/hOZzwnhbVSfcoP600+LPEVxxZ+FGU9jNcgfoBXZ+XH/AHF/KnAAdAKPZT/nf4f5BbzOIK+PtU+V7m00uI9fIiy2Pq3+FWdM8D2UdyLzVLibUrrr5k7lz+vT8K66imqEL3er89QsNijjhjEcaBFHQAU6iithhXhnx8t5m8Z2TSA+TPBBGh9hJIGx9C6/99Cvc6xPGvh628SaHLYyrEJx89tM6ZMMg5Vh6c11YLEfV6yqHnZtgfr2FlR7/oeMaPocSxL+7BPckVLqWhxMhDRge4FbsJvNIkMOr6Te27rwWSIyRt7qy9RT5mvNXcQ6PpF5cOxwGkiMcS+7M3QfrXvvHS5+bm0PiI5LD2Xs+TXtYzfgDbzf8JRdSKP3cNvOkhHQZlQKD7ny2P4V7fWL4L8P2/hvQotPhWNpiTJczKm3zpWOWY/iePbFbVeBjMR9YrOofb5VglgcLGj2/UKKKK5T0QooooAKyvF//Irap/16yf8AoJrVrK8X/wDIrap/16yf+gmrp/GiZ/CxPBv/ACKmlf8AXrH/AOgisBdRsNP+J+qNf3tvaq+nwBTNIFBO5uma3/Bv/IqaV/16x/8AoIqTUtB0nUrgXF5Zxyy427mHOK051Gcubr/mZ8rlGNuhH/wk3h3/AKDum/8AgSn+NH/CTeHf+g7pv/gSn+NQ/wDCJeH/APoGw/8AfIo/4RLw/wD9A2H/AL5FL915j/eeRN/wk3h3/oO6b/4Ep/jR/wAJN4d/6Dum/wDgSn+NQ/8ACJeH/wDoGw/98ij/AIRLw/8A9A2H/vkUfuvMP3nkTf8ACTeHf+g7pv8A4Ep/jR/wk3h3/oO6b/4Ep/jUP/CJeH/+gbD/AN8ij/hEvD//AEDYf++RR+68w/eeRMfE3h3/AKDmm/8AgSn+NcxceN9F1zRr6xSYW98BgQu4O/kcqw4auhPhLw/g402HP+6K5ifwLpmi6TfagWa4vMZEjY+XkdOw/CtKbodb30sZ1PbeVuprt94/Wp/DX/Ieu/8Ar3T+ZqBvvH61P4a/5D13/wBe6fzNc8epvLoeP/HvUpLzxw1mWPlWUKIq9gzDcT+o/KvPT0Nd78dbGS18ez3DKdl1Ekin1wNp/kK4M14eMv7Z3/rQ/Rcm5fqVPl/rXU9P+JH/ACSbwifYf+g15hXpPg7xloOr6HB4O8bWcUFvGAlnfISFU9tx/gb36HvWP498A6l4ZY3cJ+3aU/MdzGM7Qem4Dp9elOtBzSqR1Rjl9ZUJPDVdJXbXZ3fQ53w9fTaZrtjfwNtkgnRx+fNfV15eJBpc191SOEy/gFzXybo1rJfataWkK7nlmVQPxr6t1C087Qp7Efx25i/8dxXbl/8AD12ueLxNy+3hbe366fqfJt9czXl7PeXDF5ZpGkcnuScmtXwB/wAj1oX/AF/R/wA6yLmGS3uJLeVSskblGB7EHBqTTb640zUrbUrQRm4tZVljEgypYeuO1ea21UvLe59U4KeG5aezjp92h1nxv/5KZqP/AFzg/wDRYri69ejm8LfFe2w+3RfFKJgqxyJcen99f1Fea+JdA1Tw7qDWWqWzRP8AwOOUkHqp71eIpvmc1qmcmWYmPs44eWk4qzT8uq7nd/s76jJD4mu9N3HyrmDft7blPX8ia1fj9qEj6rp+lhj5ccJnI9WYlR+QU/nWL+z3YyTeLZ77afLt7cgn3bjH861vj5ZyJr1jf4Ply2/lZ91Yn/2b9K3xHN/Z7tvb8L/5Hx2f8v1yfL5fkjz7TLObUdSttPttvn3Egjj3HAyfU12H/Cq/FXpY/wDf/wD+tXJ6BqMOj6/p+qXKSPDa3CySCNcsQPQV6t/wuzwr/wA+er/+A3/1687LsPhKlFyrNXv3tpZeZ4qtfVnO+Jvhrf6d4btdQtV826hi/wBOgQ7skdXT19xXn8btG6yRsVZSGUjqCK9u8WfE7TNP8L2l9pqGe/1GHfaWzjBUH+Nx2A/WvEd1xcSNJOweeZyzbVwCxPYCqzalShUi6ek30X4P1/P801FbbH1D4evG1HQrG+b709ukjfUgZ/WuV0b/AJBsP0rpvC1q1j4b060fh4rZFb645rmdG/5BsP0r6bo/67m6vdX7f5DtU/5B83+7/Wu2ridU/wCQfN/u/wBa7ak/hX9dh/aYUUUVJQUUUUAFFFFABRRRQAUUUUAFFFFABRRRQAUUUUAFFFFABRRRQAUUUUAFFFFABRRRQAUUUUAFFFFABWX4uBPhbUwOT9lk/wDQTWpSOqyIUdQysMEHuKcXZpiaurHHeFfF3hq38N6dBPrNrHLHbIrqzcggcitL/hNfCv8A0HbP/vur39g6R/z4Q/8AfNH9g6R/z4w/981tKVJtuz+//gGSjUStdfd/wSj/AMJr4V/6Dtn/AN90f8Jr4V/6Dtn/AN91e/sHSP8Anxh/75o/sHSP+fGH/vmpvS7P7/8AgDtU7r7v+CUf+E18K/8AQds/++6P+E18K/8AQds/++6vf2DpH/PjD/3zR/YOkf8APjD/AN80Xpdn9/8AwAtU7r7v+CUf+E18K/8AQds/++6P+E18K/8AQds/++6vf2DpH/PjD/3zR/YOkf8APjD/AN80Xpdn9/8AwAtU7r7v+CUT418K4/5Dln/33XNSeP8ASNb0q902TFrfYwib96SjI5Vh/I4rszoOk4/48Yf++a5m48FaXpGjX91AjT3bKWMshy3XNa05UOqd+mpnNVu6t6FxvvH61P4a/wCQ9d/9e6fzNVwyuodeVYZB9qseGv8AkPXf/Xun8zXPHqby6FD4seER4m0UPbgC9tstEfUdxXzne2txZXL211C8UqHDKwwa+wK57xN4O0TX1zeWq+Z2dRg1y18PGsuzPYyzNp4K8WrxfT/I+WWVWUqwBB6g11vgbx9rHhmFtNkhGr6U6lRaTNzGT02nnjP8NejS/BrS2lzHezKmema6Dw38N/D+jyrN5P2iVejSc1z0sHOEr8x6mMz3C16XK6bfrZfirnJ/BvwbcHUG8T6tapbsxLW8CrgJnuB29q9gpEVUUKqhVHQClrvjFRXKtj5uvXnXqOpN6s8O+NHgi4g1CTXtMhMkMvzToo5U+teVHrX2JLGksZjkUMp6giuI8Q/DHw9qsrTJEbaRuSY+K5a+EjVfMnZns5bnksLBUqi5orbuj5x+YSJLG7xyxnckiHDKfUEdK7pfGfiLxR4bHhS70uHVL13UQ3zL8yKOpI/vf7X1rurf4N6Ssoaa8mdc9M12/hvwro2gRhbC1RX7uRyamjhJQ+KWnZG+OzuhWSdOn7y2b6fduUvhp4Xj8L6Atu2Gupfnnf1PpVnx74ej8R6DJZnCzL88L/3WFdBRXY0mrW0Pmpt1G3J3bPlnVNPu9NvHtL2FopUOCCOD7iqmB6CvprxD4b0nXItl9bI7dnxyK4q6+EmnNJmC9mRfQmvAr5JeV6UtOzOd05I8WihWNy5Ys5AGWOcAdAPavRPhT4Pn1LUotVvoSlnAwdAw/wBYw6fhXcaH8M9CsJVmnDXTryN/IrtoIY4IlihRURRwAK6sJlnsp+1qy5pDjTfUeOBgVw+jf8g2H6V3FcPo3/INh+lewvhZo/iQ7VP+QfN/u/1rtq4nUhuthF3lkjj/AO+nA/rXbUP4UC+JhRRRUlBRRRQAUUUUAFFFFABRRRQAUUUUAFFFFABRRRQAUUUUAFFFFABRRRQAUUUUAFFFFABRRRQAUUUUAFFFFABRRRQAUUUUAFFFFABRRRQAUyeNZoJIXGVdSpHsafRQBxGn74hJYzf661by2z3X+E/iKivLbUvtf2jTdTksmZAr7UVtwHT7wNbvifS5pJF1PT1Buo12unQSp6H39DWVZXcN2haMkOpw8bDDIfQirbfxIhfysqbPE/8A0M0//fmP/wCJo2eJ/wDoZp/+/Mf/AMTWlRS52P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s//AH5j/wDiat2EBtbSOAuXKLgsep96nqpc3TmcWVignvH6KOiD+83oP50XctAso6lrTYjfeIIYl5is/wB9Kf8AbIwq/kSfyrrqz9A01NLsRFuMkrnfLIerseprQok+w4oKKKKkYUUUUAFFFFABRRRQAUUUUAFFFFABRRRQAUUUUAFFFFABRRRQAUUUUAFFFFABRRRQAUUUUAFFFYvinxNpPhu2Euo3GHYfu4U5d/oPT3pNpK7E2lubVFeO6j8X75pSNP0mCKPPBmcsx/AcU7TPi/eLIBqWkwyR92gchh+B4/WuP+0cLfl51+P57Ee1R7BRWR4Y8R6T4itDcabcByv+siYYdD7iteuxNNXRaaewUUUUxhRRRQAUUUUAFFFFABWNrPh201CX7TGz2t0Ok0Rwfx9a2aKabWwmrnGS6b4ktDhVtr5B/F9xj/Sov+J930I/+BA/wruKKfN5C5fM4fOvf9AJv+/4/wAKM69/0Am/7/j/AAruKKOZdgs+5w+de/6ATf8Af8f4UZ17/oBN/wB/x/hXcHgV574w+K2iaLO9nYRtqd0hw3ltiNT6Fu/4UnOMVdpWNaNCpWlyU02y1nXv+gE3/f8AH+FGde/6ATf9/wAf4VyOrfFDxlpsdtd3vhy2tba6G6AyFjvXGeDn0PpWt4X+MWlX0yW+s2bac7HAlVt8effuKhYik3ypq/z/AFOqeVYuEPacra8rP8rmxnXv+gE3/f8AH+FGde/6ATf9/wAf4V2sMsc0KTQyLJG4DKynII9QafWl12OCz7nD517/AKATf9/x/hRnXv8AoBN/3/H+FdxRRzLsFn3OHzr3/QCb/v8Aj/CjOvf9AJv+/wCP8K7iijmXYLPucPnXv+gE3/f8f4UoGvscLoe0+rT8fyrt6KOZdgs+5x8Gh65eH/TLqKziPVYBlj+JrodH0my0uHy7WIAn7znlmPqTV+ihybGopBRRRUjCiiigAooooAKKKKACiiigAooooAKKKKACiiigAooooAKKKKACiiigAooooAKKKKACiiigAooooAz/ABJqsOiaJdapccpAhYL/AHm6AficCvmzWtTvNY1ObUL+UyTytk+ijso9AK9f+PVxJH4VtIVJCzXih/cBWP8AMD8q8SdtqFvQV89ndeXNGittzCbvIWj88dM17Lp3wq0K40+2uHvL4NLErkB1xkgH0rXg+G+hQ+H7rSN08izyecsshBeJ8YBU/h071EMjq3anJfK+/wBxPLJ7I8T8P6ve6HqsOo2MhSWM8js691PqDX0noWpQavpFrqVt/qriMOB/dPcfgcivm7xLo91oGtT6XeMjSRYIZDkMp6H2+lewfAyeSTwY8THIiuXVc9gcHFdGUzqU5zw9Tpr/AF63HTfvHfUV5dqPjvxfpq+KnvtK0RYvD0EckrxzSuZDIm9cDA4A6/pXQL8SPC/9nfa5Jr9HF4libc6dOJzO8XmogiKbzuTkHGDnrXuHQdjRXNReOPDsms/2Stxc/ad7RA/ZJdhmVPMaENtwZAvOwc8EYyMVCfiD4bW0uZpZL+GW3nige1ksJluWeXPlhYiu5t2DjA/hPoaAOrorgLH4gS3Hwt17xqtij/2dcaikELK8XmJbzyRpuDDcpIQE5HBJ4qPS/ibawG9tvElukN1b6hDp8R0wSXiXU0sBmVECruDBVYEEcEdeaAPQ6K5eHx74Yk1U6ebyaJg8kXny2siW/mIu54/NKhNyjORnjBHUEBqeP/Dz6ZFqA/tMRzyrFao2mTrJdFlLgxIUy42qzZA4AJOKAOqormtO8deG9SuoYLC7muRJai6aWO2kMcUZDEGRtuEJ2Nw2DkY7jNX/AIT3SJLXT9Silkh066inn33NpNG8kUcXml4wV5G3nnr254oA6+iuRt/iN4VntZ7iO5vR5Rg2xPYTJLMJyRCY0ZQXDlWAKg/dNbXhbXtP8S6LDrGltO1rKzKpmgaJ8qxU5VgCOQe1AGpRRRQB5Z8d/F02m2kfh/T5THcXSb7h1PKx9Ao9zz+A968Lb7prrPi5cSXPxD1ZpCfkkEa+wVQBXJt90/SvHxlRyquPRH6BkmGjRwkZLeWr/T8D1H4x/wDIleDD/wBOi/8AopK8vr1b4t2tzN8PPCF1FBI8MNpH5rquQmYlxn0rymoxX8T7isna+qr1f5s9W+A/i6a31JfDN9KWtp8m1LH/AFb9dv0P8/rXuFfI/h+4ktddsLmIkPFcxspHqGFfXA5Ga9LCVHOlr00PmM+w0KGJvDaSv8worgtT8UeLbTxtc6Gum6M1rHYS6gkxnk3mJH2gFcY3cjvimeHPir4cvPCY1nVZ5rGSGxhvLpWsplXZI2wNFuXMi7wVyue3qM9J4h6BRXLN4+8OR3dvazzXsEsxhVhLYyp9naZtsSzEr+6Z2IADYPI9RTrrx34cs7q/t76e8snsYXnkNzZTRiRFcITHlf3nzFQNuScjGQQaAOnorjfDHjKbxA3io2NhIP7HmWK2iuIJIJZGNtHLtdXAIO5yBx0weaytL+KVreeIdD0+Sw8m01LRG1CW7MnywTgFvs599sczZ9E96APR6K4/RvHljLpeg3GsWl5p8+sRQyRj7LK0MbTDMaNLt2hiMAjPB4PUVjzfFawt8QSWd3O7aXc6gLq2sZ5bdRFL5eDhC2B1Y9se4oA9IorkLb4ieGm1GHS5byY3ZktoJXjs5jBHLcIjwqZNu1d+9QuT1IHWrfh/xvoGu67Lo2myXclxHC0wd7ORInjWQxlldlCsN4I4PY0AdJRRRQAUUUUAFFFFABRRRQAUUUUAFFFFABRRRQAUUUUAFFFFABRRRQAUUUUAFFFFABRRRQAUUUUAcb8YdLk1PwdK0Kl5bVxMoHcDg/oTXz/IN0ZA7ivrCRFkjaN1DKwwQe4rxP4hfD+70+7lv9JhM1o5LGNeqH29q8jNMFKulUp/EvyMakdbmRb/ABS8cW9vHbxw6RsiQIuYmzgDA/irWt/i/qy+G7qO6gtZNckmKWywoRHGm0fvGyeeTwO9efyK0bFZFZGHUMMUQwmWT9zGZHPHyjJNefDMsapOMld+nX7jLm7MaWnlnlurueS4upmLzSuclmNfQvwn0uTSvBlskylZZyZnB7bun6Yrg/hz8P7q7u4tS1iIxW8ZDJE3Vz717OiqihVGABgCvTy3CTpc1Wr8Uv6/E1px6nKav4Jt9RHifdfyx/8ACQJAsmEB8ny0CjHrnHemy+B7eTxJ/bX9oTB/7St7/wAvYMZitmtwufQht2fUV11FeobHAL8M7SLXtU1G2vLWFNQlnn3jTozeW00sRQvFc53LjJI44yRnFZ+l/CZtPjnnt/EIj1Fp7O4injsFVEkthIoLJu+fcJG3ZbJ65r0+igDjIPAcY+HWseD7rVprkarJeyT3bQqG3XMryt8o4wDIQB6CtG88I6bI3h5bGOHToNE1A30UFtAqJIxgmhKkDAHExOR3AroqKAOAl+GkVzczW15rU82gtd3N7HpwhVWSadXDnzc5K5lkIGOC3U4pl/8ADm71LRtLstW8QQahPo9wsuny3GlxtGiiJoiskZbEhKOecjBwQBivQqKAOEX4eldW0W/h1GyszpUJjRbLTEty+UdShKtjysvu8ogjIznvVKz+FUMWnvay6yw3/bAEt7UQwRC4g8oiOLcQgHLYBwSe1ekUUAeXfEj4e3t/YRS6TNPcTAadBJGkgicRWsjvvRsj5jv6ZHTg11vw00/VdL8HWmn6xb2lvcQtIqR24wFi3ny93J+fbjccnLZrpKKACiiigD54+OukSWHjKS+CHyL1Q4PbcBgj+R/GuAr6o8ceGrTxPoz2VwMOPmifurV86+J/Ces6BdPFdWrtGD8sqLlSP6V52Lw0nLngrn2GSZrS9kqFV2a2v1RpeA/iFqfhpf7O1JX1fQ3+V7eX5nhXvsz1X/ZP4V0HiPwHpmvaYfEngC5S6tny0lkD8yHuFzyD/sn8K8vPBweD6Vu+DbTxT/aD/wDCMyXdrJcIY5nj4RlPrnj6HqO1Y0nKouSUb/odmLpU8M3iKM1B9U9n8u/oTfDrRptW8Z2Nn5bbYphJMCPuhTyD+PFfUY6Vx3wy8Fw+FdOLSHzb6YAyyHr9K7GvSoUvZQUT5PM8b9crua2WiMHUPDUV54ll1trqRHk0qTTTGFGAruG359eOlc9dfDO0uLC1tDq1wot9Kh00MIlyyxzLKH+pK4x7139FannnE6p8PbO78cyeKI5NPL3L273UV5psdyS0J+UxuxBjOAOmeQD1rEk+D8Fxeajc3niCeaS5jmWKX7MomQvcLOjPISTJsZVABwNoxivUaKAOd8G+HLrQ7rV77UNYbVL3VbiO4nk+zrCqlIkiAVQTgYQHqeSa5C8+DOmXHh/VtJXW72EX+qfbopkRd1rHsMbQJ/smJ5Uz1/eE9a9RooA4LxN8OI9b8W2+ttq7xQQSWskdo1sriJoHLDymJ/dhs4bA5wOeKjX4aCGC2gtddljjXTL7TbgNbq3nRXMnmZHI2srdOuRXoNFAHCxfDq3isry3TVJmNxqWl6hkxj5WsRbBV+j/AGYZPbcfSsL4N+EfE3hnXLh9RsreO2lim8+V5fMkMjTtIqxHccR/OxIwvJzjOa9XooAKKKKACiiigAooooAKKKKACiiigAooooAKKKKACiiigAooooAKKKKACiiigAooooAKKKKACiiigAoYBhhgCPQ0UUAZd74e0a8fdcafA7eu0Utj4f0eybdb2EKN67RRRTuxWRpgADAGBRRRSGFFFFABRRRQAUUUUAFFFFABRRRQAUUUUAFFFFABUVzbW9ymy4hSRfRhmiigDJbwn4faTzDpkG7/AHRWlZWNnZoFtbeOIf7K0UU7sLFmiiikAUUUUAFFFFABRRRQAUUUUAFFFFABRRRQAUUUUAFFFFABRRRQAUUUUAFFFFABRRRQAUUUUAFFFFABRRRQB//Z"/>
          <p:cNvSpPr>
            <a:spLocks noChangeAspect="1" noChangeArrowheads="1"/>
          </p:cNvSpPr>
          <p:nvPr/>
        </p:nvSpPr>
        <p:spPr bwMode="auto">
          <a:xfrm>
            <a:off x="51752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36" name="Picture 2" descr="Image result for node js vs java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76350"/>
            <a:ext cx="3858531" cy="32766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angle 37"/>
          <p:cNvSpPr>
            <a:spLocks noChangeArrowheads="1"/>
          </p:cNvSpPr>
          <p:nvPr/>
        </p:nvSpPr>
        <p:spPr bwMode="auto">
          <a:xfrm>
            <a:off x="4267200" y="1869819"/>
            <a:ext cx="4124527" cy="1268245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CC99CD"/>
                </a:solidFill>
                <a:effectLst/>
                <a:latin typeface="Consolas" pitchFamily="49" charset="0"/>
                <a:cs typeface="Arial" pitchFamily="34" charset="0"/>
              </a:rPr>
              <a:t>const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fs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7CDCC"/>
                </a:solidFill>
                <a:effectLst/>
                <a:latin typeface="Consolas" pitchFamily="49" charset="0"/>
                <a:cs typeface="Arial" pitchFamily="34" charset="0"/>
              </a:rPr>
              <a:t>=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08D49"/>
                </a:solidFill>
                <a:effectLst/>
                <a:latin typeface="Consolas" pitchFamily="49" charset="0"/>
                <a:cs typeface="Arial" pitchFamily="34" charset="0"/>
              </a:rPr>
              <a:t>require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7EC699"/>
                </a:solidFill>
                <a:effectLst/>
                <a:latin typeface="Consolas" pitchFamily="49" charset="0"/>
                <a:cs typeface="Arial" pitchFamily="34" charset="0"/>
              </a:rPr>
              <a:t>'fs'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);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 smtClean="0">
                <a:solidFill>
                  <a:srgbClr val="999999"/>
                </a:solidFill>
                <a:latin typeface="Consolas" pitchFamily="49" charset="0"/>
                <a:cs typeface="Arial" pitchFamily="34" charset="0"/>
              </a:rPr>
              <a:t>// </a:t>
            </a:r>
            <a:r>
              <a:rPr lang="en-US" altLang="en-US" dirty="0">
                <a:solidFill>
                  <a:srgbClr val="999999"/>
                </a:solidFill>
                <a:latin typeface="Consolas" pitchFamily="49" charset="0"/>
                <a:cs typeface="Arial" pitchFamily="34" charset="0"/>
              </a:rPr>
              <a:t>blocks here until file is read</a:t>
            </a: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CC99CD"/>
                </a:solidFill>
                <a:effectLst/>
                <a:latin typeface="Consolas" pitchFamily="49" charset="0"/>
                <a:cs typeface="Arial" pitchFamily="34" charset="0"/>
              </a:rPr>
              <a:t>const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data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7CDCC"/>
                </a:solidFill>
                <a:effectLst/>
                <a:latin typeface="Consolas" pitchFamily="49" charset="0"/>
                <a:cs typeface="Arial" pitchFamily="34" charset="0"/>
              </a:rPr>
              <a:t>=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fs.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F08D49"/>
                </a:solidFill>
                <a:effectLst/>
                <a:latin typeface="Consolas" pitchFamily="49" charset="0"/>
                <a:cs typeface="Arial" pitchFamily="34" charset="0"/>
              </a:rPr>
              <a:t>readFileSync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7EC699"/>
                </a:solidFill>
                <a:effectLst/>
                <a:latin typeface="Consolas" pitchFamily="49" charset="0"/>
                <a:cs typeface="Arial" pitchFamily="34" charset="0"/>
              </a:rPr>
              <a:t>'/file.md'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);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rgbClr val="999999"/>
                </a:solidFill>
                <a:latin typeface="Consolas" pitchFamily="49" charset="0"/>
                <a:cs typeface="Arial" pitchFamily="34" charset="0"/>
              </a:rPr>
              <a:t>// </a:t>
            </a:r>
            <a:r>
              <a:rPr lang="en-US" altLang="en-US" dirty="0" err="1">
                <a:solidFill>
                  <a:srgbClr val="999999"/>
                </a:solidFill>
                <a:latin typeface="Consolas" pitchFamily="49" charset="0"/>
                <a:cs typeface="Arial" pitchFamily="34" charset="0"/>
              </a:rPr>
              <a:t>moreWork</a:t>
            </a:r>
            <a:r>
              <a:rPr lang="en-US" altLang="en-US" dirty="0">
                <a:solidFill>
                  <a:srgbClr val="999999"/>
                </a:solidFill>
                <a:latin typeface="Consolas" pitchFamily="49" charset="0"/>
                <a:cs typeface="Arial" pitchFamily="34" charset="0"/>
              </a:rPr>
              <a:t>(); will run after console.log</a:t>
            </a:r>
            <a:r>
              <a:rPr lang="en-US" altLang="en-US" sz="12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US" altLang="en-US" sz="36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console.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08D49"/>
                </a:solidFill>
                <a:effectLst/>
                <a:latin typeface="Consolas" pitchFamily="49" charset="0"/>
                <a:cs typeface="Arial" pitchFamily="34" charset="0"/>
              </a:rPr>
              <a:t>log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(data); 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5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"/>
          <p:cNvSpPr txBox="1">
            <a:spLocks noGrp="1"/>
          </p:cNvSpPr>
          <p:nvPr>
            <p:ph type="title"/>
          </p:nvPr>
        </p:nvSpPr>
        <p:spPr>
          <a:xfrm>
            <a:off x="1038150" y="70303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Node.JS Server</a:t>
            </a:r>
            <a:endParaRPr dirty="0"/>
          </a:p>
        </p:txBody>
      </p:sp>
      <p:sp>
        <p:nvSpPr>
          <p:cNvPr id="302" name="Google Shape;302;p2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5" name="AutoShape 8" descr="data:image/jpg;base64,%20/9j/4AAQSkZJRgABAQEAYABgAAD/2wBDAAUDBAQEAwUEBAQFBQUGBwwIBwcHBw8LCwkMEQ8SEhEPERETFhwXExQaFRERGCEYGh0dHx8fExciJCIeJBweHx7/2wBDAQUFBQcGBw4ICA4eFBEUHh4eHh4eHh4eHh4eHh4eHh4eHh4eHh4eHh4eHh4eHh4eHh4eHh4eHh4eHh4eHh4eHh7/wAARCAE2Ag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KusXi6dpN5qDIXW2geYqDgsFUnH6Vw3gn4p6br3wruvHV9Yy6YLGBpbyyZg8kZ8tZEUepdHQr67gK7PxNazXvhvU7O2UPNPaSxxqTjLMhAGT7mvG9G+GXimDVPCVlJDBFoM2l6a3iaIzKWF3YxqIkUA/MGYLkjI/dDnmgD0L4b+O7fxT4a0rUNQtRo2o6jcXdtHp8kod/MtpZEkAI4OPLJpuuePLKz17QLWzktrrT9Qnv4bu5VifINrC7uAAOSGQqfpXG6f4T8W6DbeF9Wh0E6ldaRr+s3M9jDdwpI8F3NcGN1Z2CZAkRipYHBI6jFO8GeCvFlve+FbrVtMgtntNb1y9vkjuVkWKO687ysHgtnevQZHcCgDofCvxZ8NeKjoK6HeW5l1Sd0Nvcu0UqqqyElBtw7fJ0z0ye1Wfij4w8ReEUt7vT/DdtqdhNNBbeY98InEssmwDaVPGSOc1yfg7wh4pt9L8CabfaB9kfw1r1xJczm4hZJrdobpVmTaxbBMqDaQG56YGa7b4t6HqXiDw1aWWlQLNPHqtncMpcLiOOZWc5PoAeKAMm5+JP9g+KbPR/GsWnaEs2kS3zt9qMuHWcRqi4HzAodxwOMHsM102peNvCemvYx3mv2MT36JJaL5m4zq5wrIBncCe4rH1jwzeXnxYXxA1jDNYL4ansFlcqSJ3nRgoB55UHnp2rnPhj4F1rR9d8MXmsabAi6b4YfT3cyI5imNxu2rgnjaByOO1AHf2/i7wzceIX8Pwa1aSamjMhgD87lGWUHoWA6qDkdxTdG8ZeF9Z1SbTNM1q1ubuJGdo1JBKqcMykjDAEjJGQK8x8C+AdW0rWbDTtc0fX7xNN1m61C21JNVg+wkySSukhi3CXfiXaV2kZyckVS0nwb8RtZ8Q6Zd+I7e9tp4NN1GzvLqW8tjbLJPEVRraKH5hHkD72G6ZB5NAHeQ/EzQ9S8faJ4a0C/sNTS+S8a6kjl+aHyVUqQOjKSWGenHWug0bxh4X1m9uLPTNcs7me3UvIqP8Awg4LAnhlBGCRkCvLNE8H+L7+98IWt54Vh8Pw6Fol7pdxfLdwuXkkhSNHjVCT5eU3fNhsnlR1NXw38NdauPCn9ganpGu2Gq2fhm60a21K51aGayV5IREWiRG8za20N8yqQPegDvtM+Jei634/0zw54evrHU7e6s7m4nnilJaIxlAuBjlW3N83Q7eKfq/jbVP+E+uvCXh7QYdRudPtYLu9M98tuxjlZgvlKQd+NhyeACQM5rn/AAhovii58f8AhjWtR8Gw+H7TSNEm0+Y/a4ZGeRvKxsEZP7r5Dgkg88qvd3xo8P614muWtdK8EyNq0Cr/AGN4nh1GGA2LnBLN8wlAU8lFVwwHvwAd5qPi7w1p+uRaHe61aQahKUVYGfkF+EDHopbsCQT2zVW88feDbPVptJufEVjHewP5c0JfmJvl4f8Au/fTrjOa811P4fay3izxDBqml+INb0vXNQgvBPp+qQW8CbVjBE0burjaybhsDcdMV02n+AGvtJ+I2m6vZw2//CSapNJb3ClWcxNbQpG+RyCroxAPIxnvQB2uoeIdD0+a7hvtUtbd7O2W6uRI4HlRMWVXb0BKMB64NUE8deEG0N9bPiCxj0+OYQSTyPsEcnZGDYKn2IFeWf8ACvvHGs/DbVb3XrZIfF1/qdjdS2sN4o329k0YjhWUZVS4R5BngNKc96vP4DvtSs47pfDeswXVx4m0y91BNb1G3uHlgt2XL/u3ZMBRjGdxx0oA9d0fUrLV9Mg1LTbhbi0uF3xSKCAw+h5q3SKqqoVVAA6ACloAKKKKACiiigAooooAKKKKACiiigAooooAKKKKACiiigAooooAKKKKACiiigAooooAKKKKACiiigAooooAKKKKACiiigAooooAKKKKACiiigAooooAKKKKACqmoajaWKjz5Pnb7kajc7fQD+fSq+uak1mq29uFa6lB2g9EXux9vT1P41hRx7WaRmaSV+XkflmP+Ht0FUkkrsm7bsjQl1u+kz9ntIoF7GZtxP1Ven5mov7V1j+9Y/8Afpv/AIqq9FHN5By+ZY/tXWP79j/36b/4qj+1dY/v2P8A36b/AOKqvRRzMOUsf2rrH9+x/wC/Tf8AxVH9q6x/fsf+/Tf/ABVV6KOZhylj+1dY/v2P/fpv/iqP7V1j+/Y/9+m/+KqvRRzMOUsf2rrH9+x/79N/8VR/ausf37H/AL9N/wDFVXoo5mHKWP7V1j+/Y/8Afpv/AIqj+1dY/v2P/fpv/iqr0UczDlLH9q6x/fsf+/Tf/FUf2rrH9+x/79N/8VVeijmYcpY/tXWP79j/AN+m/wDiqBqusZ+9Yn/tk/8A8VVeijmYcpoQa9Ihxe2TBe8kB3/iV6/lk1sWtxBdQLNbypLG3RlOa5emxtNa3BurNgsv8aH7so9G9/Q9RT0fkGqOvoqvp15FfWi3EWQDwynqrDqD7irFS1YpO4UUUUgCiiigAooooAKKKKACiiigAooooAKKKKACiiigAooooAKKKKACiimXMqwW8k7/AHY0Lt9AM0AE80MEfmTyxxJ/edgB+ZohlimjEkMiSIejIwIP4ivnLxP4gvPEWoy3MxkkbJ8uMjKRL2VR0HGMnqTUfgzxFqnhrW45wzJAWBni52SJ/FkdMgZIPtjvXt/2HW9j7S6va9j5FcX4V4v2HK+W9ubpc+lKKRGDIGXoRkUteIfXBRRRQAUUV5F8ZvGniDw74lktNI1Ce38nR1u7eFdPWaCe5acxolxKR+5iJ2guWQDJOeMUAeu0VwMvxO02PxpJ4bNqHMF4lhcyJcAyRztCJciLGTEFZcvkYJ6Hk1nt8WvJsjf3nhe8t7SbRptaspDcxsZ7dJIUwVHKOfPVsHIAxyTkAA9Oorg/E3xL0/RdSvdNktV+1QalFp8RnuVhhkd7UXJZnIOxQmR0JJwMc8JovxIi1nUdNsrLShC9/ZvcRC9uhCZXUupSIbSJQGTkg8KysAQaAO9orl/hTr+qeKfh5oniLWLG3srvULKK4aOCUuhDorbhkZGcnjnHqa6igAooooAKKKKACkdlRGdjhVBJPoKWs3xPI0OgXsinB8oj8+KcVdpCbsrmBFI11LJfSZ3ztuAP8Kfwj8v51JYW8l/qUtsLl4FjiDfKoJJJ96FUIoRRhVGAPYVY8Nf8h67/AOvdP5mqTu2yWrJIs/2A/wD0E5/+/af4Vg69qOgaI5iv/EriYdYo4ldx+AFZXxd8bT2EraBpExjn2j7VOp5QEcIvocck14+SWYsxJYnJJOSTXk43No4eXJFXl+CM5S1sj1yLxn4WeTY2tajGM/eazGP0FdVo9vp+r2/n6b4gN0nfYqEj6jHFfPFW9I1K+0m+S9064eCdD1U8EehHcVyUc+blarFW8iVJo+if7Af/AKCc/wD37T/Cj+wH/wCgnP8A9+0/wqLwF4lh8T6Gt4qiO5jPl3EQ/hb1Hseo/wDrV0Ne/GpzJNbGySauYf8AYD/9BOf/AL9p/hR/YD/9BOf/AL9p/hW5RT5mPlRh/wBgP/0E5/8Av2n+FH9gP/0E5/8Av2n+FblFHMw5UYf9gP8A9BOf/v2n+FH9gP8A9BOf/v2n+FblFHMw5UYf9gP/ANBOf/v2n+FH9gP/ANBOf/v2n+FblFHMw5UYf9gP/wBBOf8A79p/hR/YD/8AQTn/AO/af4VuUUczDlRh/wBgP/0E5/8Av2n+FY2nSvNZRSSHLlfmOMZNdrXD6N/yDYfpTveIrWkaWjT/AGXWFTP7q8+Uj0kAyD+Kgj8Frpq4u9by4kmHWKWOT/vlwf6V2lJ6pMa3aCiiipKCiiigAooooAKKKKACiiigAooooAKKKKACiiigAooooAKKKKACoNQ8j7DP9qkWOAxsJHY4Crjkk9qnryX9oPXpoLe10G3cqsy+fcYP3hnCKfbIY/8AARXRhcPLEVo047s48wxkMFh5157I4zSbvQ7S/ntJbyIKjlYppPkSdBwrKT7djTNSvdCu9YtrRbpXieVRcTQjesMWfmJx1JGRgZPOe1YdpGt3ANxO7HII61UvbaWFh5auqg5yBjmvtlgbvlc9bWPyF5tBWl7JWvffzufWVnLBPaRTWsiSwOgaN0OVZccEGpa8n+AeuT3Fvd6HK5wsZuLf/YOdsgHtlkb6s1dPJoHiwyMV8W3IUk4HlR8D/vmvi6+F9hVlTm7NH65gsbHF4eFemtJI7GiuN/4R/wAXf9Ddc/8AfqP/AOJo/wCEf8Xf9Ddc/wDfqP8A+JrP2cP51+P+R088v5X+H+Z2VY2seF9F1e5vrjULXz2vtObTbgMx2vbsWJXH/AjzWN/wj/i7/obrn/v1H/8AE0f8I/4u/wChuuf+/Uf/AMTR7OH86/H/ACDnl/K/w/zNGy8IaXZav/aVrcahE77GuIlum8q5dUEYkkX+JtoAJ74Gc4rnYfhRoMOuLKjTyaQdGutKewmndwkcssDqsZJ+RV8phgc/MOeBWj/wj/i7/obrn/v1H/8AE0f8I/4u/wChuuf+/Uf/AMTR7OH86/H/ACDnl/K/w/zHQfDnw9DBKI31IXct2l6b43jm5WdYfJEgc9D5fykdCCeKvv4Q0yXUtNvrq41G7fTirwRz3TOnmqGUSkd3w7DPv06Vnf8ACP8Ai7/obrn/AL9R/wDxNH/CP+Lv+huuf+/Uf/xNHs4fzr8f8g55fyv8P8zd8K6BYeGdGi0fS/PWyhJ8iOSQv5SdkXPRQOAO1atcb/wj/i7/AKG65/79R/8AxNH/AAj/AIu/6G65/wC/Uf8A8TR7OH86/H/IOeX8r/D/ADOyorjf+Ef8Xf8AQ3XP/fqP/wCJo/4R/wAXf9Ddc/8AfqP/AOJo9nD+dfj/AJBzy/lf4f5nZUVxv/CP+Lv+huuf+/Uf/wATR/wj/i7/AKG65/79R/8AxNHs4fzr8f8AIOeX8r/D/M7KsXxNcW914Vu5raeOeIpw8bhlPzDuKxj4f8XYP/FXXP8A36j/APia43SPDPiWxh1HUri7ltLR+ZLbK4m56sANo/Dn3rSnSp7860t3M6lSe3L+R3LfeP1p+hyrBq2oTv8AdjtVY/QEmmN94/Wl0eLz9S1KA9JLML+eRWEDeZ4DqN3LfX9xe3DbpZ5Gkc+5Oa6fSvh14l1PTLbUbVbEwXMayR7pyDtIyMjbXK31vJbXM9rKuJInZGHuDivTvCvxa8M6R4b07S7q31Iz2tukUhS2JXcBg4NfK4ShRq1an1l636u3e5zRtpcr6V8KdUk06/XUnt4bvCtZvHKWXIzlW4HB45rz3UbO60+9lsr2FoLiJtrow5B/w969z0b4m+GdS0rUNTElzbW9gF803EWwsWzgKO5OOleNeLvEt54r119UngS2gC+XbQgDcEz1Y9yf0rozPD4aFCMo6PpbW6/rr8imor4WdP8AA6/ktvGDWe4+XeQMpXtuX5gf0P517nXhHwTs3uPGiXIB2W0Lsx9yNoH6n8q93rvyvm+qxv5/mzSlswobODg4PY0UV6BqeO+I9e8daTp/xEuj4mtp18NadJNaoumIjSO1qZVJO4/dYjjHOOa6K6+Ji20jWMnhnUhq/wDaMFglhvj3FponljYtnaBtjbd/dwetdBqvg/RtStvEVvdJOU8RQeRf7ZMEp5XlfL/d+Wm3fg3RbrxF/b0qT/bPtcF5kSYXzIYpIk49Nsr5HrigDFg+J+kTeKn0BbdmlS5ezcrOhcXCx72Xy87tg+7vPG4HtzUFl8U9OuoLyOGw+0ajBeW9nFbWt3FOszz5KYkU7RgK5bP3dp68VuSeCNIbUNSuFnv47bVPMN7YpPi3meRNjvjG4ErjOGAzzjOTWfbfDHw/BZTQC61Zpna2dLtrr99C1vnyShAwu0EjpgjqDk5AMhfGuup8H/GniuSAQalpI1J7aC4QHyjArFFYKcNgj15FHh/x5q0D3dreRSa8JLyG10e7itDZ/bXaNnkBV+Ase3lxkHOByDXUReB9DTwbqvhM/bJNP1VbhbsyXDPK/ngiQ7zzk5P0q/4n8PWOv2tvFdSXNvNazC4tbm2k2SwSAEblPI6Eggggg8igDlv+FnWs9sP7P0O/u7uCG5m1C1DIrWi28xhlBJOGberhQPvBScjitTwD4il8Qalr0qziWwint2sfk2kRSW0UvP4uTUE3w18OtbQQwS6naMkU0M80F4yyXcc0nmSrM3Jfc5LE8EFjgjJrf0LQNN0SW7fTYTCLpoy6A/KojiWJQo7AKiigDUrh9G/5BsP0ruK4fRv+QbD9KpfCyX8SHar/AMg+b/d/rXbVxOqf8g+b/d/rXbUP4V/XYPtMKKKKkoKKKKACiiigAooooAKKKKACiiigAooooAKKKKACiiigAooooAK8T+Pmm3C+KNP1F0Y2lwsEG/HyhlkfKk9uHBHrg+le2VR1/S7fWtHudMut3lToVJXqp7Ee4PNdOExDw9VVEcOZYKONw8qMuv6HjGkaTGI1VUFSalpMezDICPcV0aeHfFGlMVFhb6minCywzCNmHqVbgH8ae/h/xRqpCGxt9MRjgyzTCRlHqFXgn6mvZePXNzc2h8hHJJKn7P2bv6affsYXwB024bXL3UgjfZrdJ7cvjALtKuFHrgR8/UV7RVHQdLttF0e20u03eTbptBb7zHqWPuTkn61erxcVXdeq5s+vy7BRwWHjRj0/UKKKK5zuCiiigAooooAKKKKACiiigAooooAKKKKACsnxf/yLd7/uD+YrWrJ8X/8AIt3v+4P5iqh8SJn8LMlvvH61P4a/5D13/wBe6fzNQN94/Wp/DX/Ieu/+vdP5miPUJdDhPi/4OmW8fXdNhLpJzcRqOQf7wry/HtX1e6rIhR1DKeoNcdr/AMOdB1SVpljNtK3JMfGa8jG5XHES54u0vwZnKm73R8+SQrI4LMxUHdszwT64q3Z21xeXKW1rC0srnCqor16H4R6cJMyX0zL6Zrr/AA54U0fQl/0O1XzO7sMk1y0smm2vbT0Xb/g7EqnIofDPwuPDmjfvsG8uMNM3p6D8K6yiivejFRSilojdJJWQUUUUxhRRRQAUUUUAFFFFABRRRQAVw+jf8g2H6V3FcPo3/INh+lUvhZL+JDtU/wCQfN/u/wBa7auJ1T/kHzf7v9a7ah/Cv67B9phRRRUlBRRRQAUUUUAFFFFABRRRQAUUUUAFFFFABRRRQAUUUUAFFFFABRRTLiVYLeSZ87Y0LN9AM0ALJIkaF5HVFHUscClR1kUMjKynoQcg185+KfEd74j1CSeYvJzmKIjKRL2CjpnGMnqaj8FeJtU8Naykm5ltmYGeH+B0/iOOgYDJBHpjvXtf2JW9j7S6vvY+TXF+EeK9hyu17c3S59I0UisGUMvQjIpa8U+sCiiigAoorxv43eKPEmi+JLiHR9R1S1S30MXUJtooWt47hp2RZLoyAkQjjcR0UMaAPZKK8/HxCu38Z3Oi2/h+a6srK+WwvLuISFo5DAspk2iMp5ah1BJcNk9PXGk+LOqW2mrqV74ZtY7W60CbXLHy9R3u0SSwII5B5YCsROGyCw4wCaAPWaK898SfEiTTdavtFtdIFzeRarFp1uTI+xy1n9qZ2CIzABcrgAknHQZIdpvj7VbzVNKsrjw8mkHUbZmi/tKaWHzbgFx5Mf7og/c3fNtYowYL2oA9Aork/hBrWteIvhpoGu+II7RL6/sIbhzbOSrB41bcQVG0nJ+UZA9TXWUAFFFFABRRRQAVk+L/APkW73/cH8xWtWT4v/5Fu9/3B/MVUPiRM/hZkt94/Wp/DX/Ieu/+vdP5moG+8frU/hr/AJD13/17p/M0R6hLodLRWF408TWPhjTPtV1+8mfKwQKcNI39B6mvDfEfjPxBrkrm5vpIYCeIICUQD+v1NcWKx1LDfG9eyJlUtoj6NEsZbaJELegPNOr5TE04bcJ5QfXec11nhT4g67osyJcTvqFnn5oZmywH+y3UfyrjpZzQnK0k0Sqr6o+gKKoaBq1lrelxajYSeZDIPxU91I7EVfr1zVO4UUUUDCiiigAooooAKKKKACiiigArh9G/5BsP0ruK4fRv+QbD9KpfCyX8SHap/wAg+b/d/rXbVxOqf8g+b/d/rXbUP4V/XYPtMKKKKkoKKKKACiiigAooooAKKKKACiiigAooooAKKKKACiiigAooooAKhvhC1lOtw6xwmNhIzHAVccnNTV5N+0Hr09vbWug2zlVnTzrjB+8ucIp9iQxP+6K6MLh5YirGnHdnHj8ZDB4edeeyOM0e40W11CezkvYfkcrHK/yrOg4V1JxnimapdaHdaxbWYvI2jeULcSxDesMWfmJx7ZGB657Vg2saXkAEh57hlzmqt5byQEeUrIFOQQMc19ssC2+Vz1tY/Inm0FaSpK177+dz6ztZIZbaKS3kSSFkBjdTkMuOCDUleUfAPXZ7i2utDmc7UjNxb/7HO2RR7ZKMB/tmumk0Pxk0jFfFkiqScAW8fA/Kvi6+FdGrKnN2a9T9bwWOji8PCvTV1L0OxorjP7A8Ynr4vn/CCP8A+JoHh3xYfveL7r8I4x/7LWfs4fzr8f8AI6eeX8r/AA/zOzrOv9C0jULi5nvdPhnkurM2M5cZ8y3JJMZ/2TuP51z3/CN+Jz97xde/gqf/ABNL/wAIv4hP3vF2o/gVH/stLkh/N+Yc8/5fyNSDwj4et9Wj1WDTxFdoEAdJXAbYuxSyg4YheMkE4x6ViwfDDwrbeIBqFrp8cVo+l3Om3Fj8zRSpNJC/c/KF8ogKuB85qb/hFNcP3vFuqfhIB/7LSf8ACI6sfveLNW/7/wD/ANajkh/N+Ac8/wCX8S3D8P8AwhDYS2UWixpHLcJdOwlk8wzInlrJv3btwQbc56cVaj8I+Ho9Qsr/APs/dcWIAtmkmkcRkAgHBYjcAzcnnk81lf8ACG6ifveKtY/8CTSf8IVdn73ijWv/AAMenyU/5vwDmn/L+J0Xh3Q9L8P6cNO0a0W0tA5dYVYlVJ7DJOB7DgVo1xn/AAg8x+94l1o/9vj/AONH/CCnv4g1g/W8f/Gjlp/zfh/wQ5qn8v4nZ0Vxv/CBxfxa1qx/7e5P8aX/AIQG0/i1TUz/ANvcn/xVLlpfzP7v+CHNU7L7/wDgHY0Zrjv+Ff6cfvX2oN9bqT/4qj/hXuk/xXF4frcSf/FUctL+Z/d/wR3qdl9//AOwLADORXLan4g0rWfDmopY3QM0S4kgcbJEO4dVPP41XPw70MjlrhvrM/8AjXOR/DyPSLO81e8nD3KDMapkKoz9f51rTjR/md9Laf8ABMqkq3ZW9f8AgHUt94/Wp/DX/Ieu/wDr3T+ZqBvvH61N4c/5Dl5jr9nT+Zrnj1N5dDxr4lazJrXi68lLkwW7mCAdgqnBI+pyayNO0fVdSiabT9OurqNG2M0URYBsZxx3wRUOoo8eoXMcmd6yurfUE5r0j4L+JtA0XQL+21bVrWzme+Z1SV8Er5aDP5g/lXytKhHGY2pGq31/B2OZPa5ymheCte1LVYrK40+9so5Ff9/LAwRSFJGfYnArE1bT7zStQlsL+FobiI4ZT39we4PrX0Vpfi7wzql8ljp2tWdzcvnbHG+WOBk15d8bvEmj6jqcOkafbpc3to3+kXaniIf8889z6+ldmMyyhSw7admur6+X+RTikrp3E+B+syWfiN9Jdz9nvUJCk8CRRkH8QCPyr26vnP4ZRvJ470oR5yJtx+gBJr6Mrrymcp4Vc3S6NKXUKKKK9E1CiiigAooooAKKKKACiiigArh9G/5BsP0ruK4fRv8AkGw/SqXwsl/Eh2qf8g+b/d/rXbVxOqf8g+b/AHf6121D+Ff12D7TCiiipKCiivLfiR4yv/Cfj+xkjzNYyWoFxb54YbjyPRhSbUU3JmtGjOtNQpq7f6K56lRVHQtVsda0yHUdOnWa3lGQR1B7gjsR6VepmTVgooooAKKKwvGeuSaNYxR2kIn1C7fyrWI9C3dj7DrUzmoR5mBe1rWdM0a38/UryO3U/dDHLMfQAcn8K5mTxjquoNs0Dw/M69prs7Af+Ajmp9A8IIJ/7U12ZtQ1KTlnk6L7KOw9hXVxRRxKFjRUUdgMVio1Z6t8q7Lf7/8AL7xanFi18fX3M2qW1kh/hhgGR+JzSjwr4ikH7/xZqBPoHA/kK7ain9Xh1u/mwscV/wAIhrQ5XxVqQP8A11zSf2D4xtjutfFE8p7CZVcfyrtqKPq1Pt+LCyOI/tLx1pnN3YWWpRjqUBifHt1FXtK8caVczra6hHNpN03AS6GFY+gfof0rqaztX0TTdUgaG7tY3DDk7aPZTj8Evv1/4IWNEEEAg5B70VwUD33gfUYLe4ne58P3EgjVnOWtWJ4wf7ue3au9q6dTmumrNAmFeI/HzT518VaffSIxtblYIA+OMh33LnscOD+fpXt1UPEOlW+t6Nc6XdZEc6bdw6oezD3B5rtwmIeHqqojhzPAxx2GlRl1/Q8X0jSYxEqqg/KpNS0mPy8MgIroU0PxRpEpjfRxqaLws9pMg3j1KORtPsCae+i+KdXcRx6QNLQ8NPdyo2weoRCdx9iQK9p49c3NzaHyCyVqn7P2bv6frsYvwB0+dtevb8K32e3SeBnxxvaVcL7kCMk/UV7TVDw9pVtomjW2l2mTFAm3c33nbqWPuSST9av14mKruvVc2fYZbgo4LDxox6fqFFFFc53BRRRQAUUUUAFFFFABRRRQAUUUUAFFFFABWT4v/wCRbvf9wfzFa1ZPi/8A5Fu9/wBwfzFVD4kTP4WZLfeP1qfw1/yHrv8A690/magb7x+tT+Gv+Q9d/wDXun8zRHqEuh5Z8XvDsuleIZNRijP2S8bfkDhX7j8etcFJbwyNukiVj6kV9U6xptnqti9newrJE4wQR0ryXxH8K76CZpNImWWLqEfqPxrwcwyuVWbq0d3ujKUGnoeZ2hn0+5W60uQWlyFZBKgwyhhg49DgmkgiWGPav1JPUn1rrE8A+J2k2fYQPctx/Kuu8J/CxlmS51uUMqnPkr0P1rjp5bi6iUJ6RXn+iJUW3ohvwO8Oyi4k1+6jKrtMduCOuerV63UdrBFbQJBAgSNBhVA6VJX0lGlGjBU47I3jHlQUUUVoUFFFFABRRRQAUUUUAFFFFABXD6N/yDYfpXcV5tpuuaNBZpDNqlnHImQytMAQc1aTcWT9pGnqn/IPm/3f6121ebal4g0N7GVV1ayYkcATLXYf8JX4Z/6D+m/+BK/40NPlWn9aDs+ZmzRWN/wlfhn/AKD+m/8AgSv+NH/CV+Gf+g/pv/gSv+NTyvsVZmzXg37RP/I2Wf8A16f+zGvYP+Er8M/9B/Tf/Alf8a8V+O+oWOpeJrSbT7yC6jW22lonDAHJ4yKwxSaoy/rqj1ckT+vU/n+TMP4e+Mb7wnqfmR7prGUgXFvnhh6j0YV9JaHqtjrWmQ6jp06zW8oyCOoPcEdiK+Rq6j4e+Mr7wlqfmR7prGUj7Rbk8MP7w9GFcWFxXL7k9j3s4yf2961Fe91Xf/g/mfT1FUtD1Wx1rTIdR06dZreUZBHUHuCOxFXa9M+LasFcN4svbe0+Jnh77Y6rC0MiKW6K7Hg/pj8a7muD8aaXb6z4903T7oZjk0+b8CGGDXNiubkXLvdfmJneUVwltq2veFCLPWLabVNOTiO6iGZkX/aH8X16102jeItF1dR9h1GCR+8Zba4+qnmrhXi3yvR9n/WoXNWiiithhRRRQAUVHcTw28ZkuJo4kHJZ2Cgfia5fU/HOnK5tdFik1i76AQD90p/2n6flms51YQ+JiuN+Lt3a23gm6Sdl8yYrHCp6ls9voMmuk0dmbSLNmOWMCEn1O0V5z4o0PU7zw9qXiDxFMHukt2+zwJxHAD2A9fevRdE/5A1l/wBe8f8A6CKwpOUq0nJW0X5sS3LdFFJIyxozuQqqCST2FdZQtFeHeMfiDqmoXkq6dfS2lorERxwNsZh/eZuuT1wMY96Z4D+I+rWerR2ur3M11ZSOFfzzueIE43K3UgZ5BzxzmvU/sjE+x9rbzt1PnVxPgPrX1bm1va/S57pRQDkZHSivLPogooooAKZ50XneT5qeZjOzcN2PpT68G8WaXeN8XtV1ySxh/s+01/R/PvUgY3kK+UgHlN08ouyrIP7rPQB7zRXh0fjDx40Wu3q30QubZb5ZdNeNXktgk5SKSOMRgnbH853OwbqBzipdL8canbaneFPFNxq+iWOs2EMt7LaIGWCWFi4bYgyPM2jcAMdPUkA9sorwe78beM7y1smt9V/syG4gvJba8uIliSWZbhljRw0bZUIFO0BSwbrxVzxzrPiK4Txtor6xfPMdGuJ7QaWEKWnlwoWjcGPeJCxbDbiGDYGCKAPbKK8v0rxFdx+OdCsY/EN3rGl3lnGkKwrHvEm2RmlnHlglCAoDIRgryOc16hQAUUUUAFFFFABWT4v/AORbvf8AcH8xWtWT4v8A+Rbvf9wfzFVD4kTP4WZLfeP1qfw1/wAh67/690/magb7x+tT+Gv+Q9d/9e6fzNEeoS6HS0UVxvir4keGtBma3e4a8ul4aK3G7afc9BUtpK7NadOdSXLBXfkdlRXl8/xba3t4r248K6hFYzH93OzgB/p2/Wuj8KfELw34ilW3t7lra6bpBcDax+h6GpjOMnZM2qYOvTjzSg7dzraKKKo5goqnrGqWGkWL3mo3KW8K/wATHqfQDua821j4vRrKyaTpRkQdJLh9uf8AgI/xrKtXpUVepKxMppHqtFeO2fxg1FZB9r0e2kTv5UjKf1zXf+EfGWi+JV2WcpiugMtby8OPp6j6VFHFUaztTlcSqJnR0UUV0FhRRRQAUUUUAB6GvkLVv+Qpd/8AXZ//AEI19enoa+QtV/5Cl3/12f8A9CNcWP8A4S9f8z6Phr+PP0/VFaiiivJPtAooooAKKKKACiiigR1Hw88ZX3hPU/Mj3TWMpH2i3zwR/eHo1fSOh6pY61pkOo6dOs1vKMgjqD3BHYj0r5GrqPh54yvvCep+Ym6axlI+0W+eCP7w9GFehhcVy+5PY+dzjJ/b3rUV73Vd/wDg/mfT1clqn/JUtH/7B83/AKEK6DRNUsdZ0yHUdPnWa3lGQR2PofQ1z+qf8lS0f/sHzf8AoQrsxGy9V+Z8VLQ6uSNJFKyKGU9iK57WPBmhakxeW0VJP7yjB/PrXR0VrKMZK0lcZxP/AAhmp2h/4lfiTUYB2Vpi6j8GzQNK8dQ/6vxEso/6aQIf5V21FZfV6fTT0bQrI4r7D4/bg61bKPUW60n/AAjvi644u/FNyqnqIlVP5Cu2oo+rw63+9/5hY4yD4f6e8gl1O6utQcd55Wf+ddNp2lafp8YS1tY4wOmBV2itIUoQ+FWCxz3xJ/5EbVv+vc1raJ/yBrL/AK94/wD0EVk/En/kRtW/69zWton/ACBrL/r3j/8AQRWa/jP0X5sOpbqG9h+0WU9vu2+bGyZ9MjFTV5z8cPFVxoulQ6XYSNFdXqs0kinDJGMDAPYknGfQGu3D0Z16ipw3Zz4zE08LQlWqbI880TS7db65tZmjNzbSGGZcglWXj8j1pur6ZavqtpYxyxRz3cogjywH3uC30Ayfyrm4bf7UizRHZIq43I5Vh7cVTnja2mLgl5Dw7uSxI9CTX3CwlaXu8+trH5A8wwkZJ+ydua/433PrhAI4QM5Cr1+grlZPiN4SjkaN9QkDKSCPs8nBH4VjfBLxPNq+ly6TeSNJNaIrwu5yzREkbSe5UjGfQrXZy+H9FlkaSTTbdmY5JK9TXxVSl7CpKnVWq8/+Az9dw2JWLoxrUXozD/4WT4Q/6CT/APgPJ/hR/wALJ8If9BJ//AeT/Ctr/hG9D/6Bdt/3xR/wjeh/9Au2/wC+Kjmo/wAr+/8A4Bty1f5l93/BMX/hZPhD/oJSf+A8n+FJ/wALI8H8/wDEwf8A8Bn/AMK2/wDhHND/AOgXbf8AfFH/AAjmh/8AQLtv++KOaj/K/v8A+AHLV/mX3f8ABMMfEfwcGLC/fcep+zPk/pVS18a+AbW/vb6C4ZLi98v7QwtpPn2LtXjHYV0//CO6H/0C7b/vil/4R3Q/+gXbf98Uc1L+V/f/AMAOWr/Mvu/4JhN8SPBzDDXznnPNs/X8qfB8RPB8jts1Bt+Bu/0aTOP++a2v+Ed0P/oF23/fFc3o+k6bD8TdWjis4lQafAQoXjO41cfZST916ef/AACJe1i1qtfL/gl4ePPCakFb5gQMDFrJ0/75p3/Cf+Fv+ghJ/wCA0n/xNb39nWP/AD6xf980f2dY/wDPrF/3zWfNS/lf3/8AALtU7r7v+CYP/Cf+Fv8An/l/8BpP/iaT/hP/AAt/z/S/+A0n/wATW/8A2fY/8+sX/fNH9n2P/PrF/wB80+al/K/v/wCAHLU/mX3f8EwP+E/8L/8AP7N/4Cyf/E0f8J/4X/5/J/8AwFk/+Jrf/s+x/wCfWL/vml/s+y/59Yv++aOal/K/v/4ActTuvu/4Jz58f+GMf8fc5/7dZP8A4muZX4hWusWF7o95bmG8IxG8SsY5Bkeoyp+v516KdPssH/Roh/wGuSfQ/Dtn4Xv7zSPJuC/WdX3kncMjNa05Udfdd9Ov/AM6kaunvL7v+CW2+8frU/hr/kPXf/Xun8zUDfeP1qfw1/yHrv8A690/ma5o9TeXQ5D44+NJ9MRfD2lzGO5mTdcyqeUQ9FHoT/L614aeck8k9a2/Hl5Jf+MtWupCSWunUZ7KpwB+QFYleJi6rnUceiP0PJ8JDD4aLS1krv5/5Hp/jgk/BLwqf9sfyavMVZlYMrFWByCDgg16j4whml+BfhmSOJ3WN1Zyq5Cj5hk+gry2pxGkl6IeVWdGa/vS/M99+CfjSbXLN9G1OXffWqbo5G6yx9OfccfWvR5XSONpJGCooLMT0AFfMPwtvJLLx9pEkZI8y4ETe6t8p/nXv3xLuHtvAurSRkhjB5eR6MQp/QmvUw9X2lJSkfIZ1hY4TEyUFo1dHifj3xNceJdbkuGdhZxMVtouwX+8R6nrXO0V6h4J+HGla74WsdWuL27jluFLMqEYGGI4/Kvl4Ua2Y1ZSur+Z4STueX1LaXE9pdR3VrK8M0TBkdTgqa920L4b6Hpi3sbvPeR3cIidJsYAByCMdD715N498Lz+FtXFs0gltpgWt5M/MV9CPUVriMsq4amqsXqt7dNd0Di1ue2/D/xCviTw5FeuAtyh8q4UdA47j2Iwa6GvIf2friQXuq2uf3bRpJj3BI/rXr1fR4Wq61GNR9Ub03eIUUUVuWFFFFAAehr5C1X/AJCl3/12f/0I19enoa+QtV/5Cl3/ANdn/wDQjXFj/wCGvX/M+j4a/jz9P1R0ei+G7S/8Ox3jLcGaSO5fzEmXCGMEqBHjc2cY49ar3Xh1HeKSK5t7O3aKAb52YhpXXOBgH/AVT07xDd2NnBbw29qXti5gndCXiL9SOcU6HxJeKgjltrS4iURlElQkK0YwrDnrjr61594WR9LyYhSbT0/4P+Q9PD0lvPbLqVxBA8lz5X2ZmPmOqybHIwMDkEcnsan1Hw29rf39uwQNFEZkiMhDxKZFVS3HOQ2cehzVOTxFeTJH9phtrieKUyx3EifOpL7yOuMbsn8TTrjxNqNwXaZYXkeMxNIV+YoXVwufYrx7cUr0yuXEXTuTzeE71LpbeO8s5j50kMpjZiImjTe2eOflBPGfTrUcWgrH4o0/Sbi6SaO68ti8ORhXGR94Ag49qsaJ4olttVe5vFGySaW4JjXlZHjKZx6DPSquqazEfEUGr6dGRLEEZmkB/eSDOWxk4GMDGe1P93a6EniOZxl238y1BpOkW50231D7Y8+pZZXicKsKGRo14IO45Uk8jisC+t2tL64tHYM0MrRkjuVJGf0rTs/EV1bwwK1raTyWxY20sseXhyxbA55GSSM9CayJHaSRpJGLO7FmJ6knqaiTjbQ2pRqKT5v61/yG0UVJawTXVwlvbxtJK52qqjJJqUnJ2RtKUYRcpOyR1Xwx8Vap4d1yOG0jkura5cLLaj+L3X0YV7VqLbvifozYIzp0xwfqKyPhX4Ah0O3TUtSRZL9xkAjIjHoK2NU/5Klo/wD2D5v/AEIV6zhKnSjGTu7r81ofnWa4mlicQ50o2X5+Z1tFFFdh54UUUUAFFFFABRRRQBz3xJ/5EbVv+vc1raJ/yBrL/r3j/wDQRWT8Sf8AkRtW/wCvc1raJ/yBrL/r3j/9BFYL+M/RfmxdS3Xhfx8gmfxpZ+YD5U1vBGh9vMkDY+hZfzFe6VheOPDlt4l0SSzkSIXSfvLWZ1yYpByCPxHNelgsT9WrKoedm2B+vYWVHv8Ap0PGNI0KJYh+7BOOeKk1LQoWTBjA9wK3oZJtIkMOs6bd2ci8MfJZ4291cDBFPmmm1dxDoumXd5IxwD5TJGvuzkYA/X2r33j5c/NzaHw8clp+y9nya9rGf8AYJh4puXUHy4radXx0GZUC5+vlt+Rr2+sPwR4dt/DWhR2Maxm4cmS6mRcebKxyzfTJOPatyvn8ZiPrFZ1D7nKsF9RwsaPb9egUUUVynohRRRQAUUUUAFctrvha7vNek1fT9YurCWWFYpPKIG4L06j3rqaKqE5Qd0TKKlucb/wi3iH/AKG7Uv8Avtf/AImj/hFvEP8A0N2pf99r/wDE12VFae3n3/BE+xh/TZxv/CLeIf8AobtS/wC+1/8AiaP+EW8Q/wDQ3al/32v/AMTXZUUe3n3/AAQexh/TZxv/AAi3iH/obtS/77X/AOJo/wCEW8Q/9DdqX/fa/wDxNdlRR7eff8EHsYf02cYfC3iDB/4q7Uj/AMDX/wCJrkNM8I6/p8Woatd3k1tC334A4Pm89WwMH8q9irJ8X/8AIt3v+4P5itKeJqL3e5nOhB69jJb7x+tT+Gv+Q9d/9e6fzNQN94/Wp/DX/Ieu/wDr3T+Zrnj1NpdDwH4l6bJpfjbUoXUhZJmmjPqrHP8AiPwrnK+i/iz4LXxLYLdWgC38AOw/3x6Gvn3UbG80+5a3vLd4ZFOCGFeRjKElNzS0Z95kuY061GNGTtKOnquljpvAfxB1PwyP7Pv0bVdDf5XtnwWhB67M9R/smuh8ReBdK8Q6YfEngC4S4gb5pLIHlD3Cg8g/7J/CvL62fBU3iSz1tZvC0s0V1J8rhVzG4/2weDWdKbqfu5K/5o1xeGWHbxNGSg+t9n6+ZsfCbSLi8+IFlG8LobOQyyhlwUK9j+NfQHi7Tzqvhq/sB96aFgvs3b9axPhn4Tbw9YSXV9IbjU7tvMuZm5JJ5rsK9WjS9lBRPjszxf12u59Nl6HyjLG8UjxSKVdCVZT1BHUV0ehfEbxZoekwaVY2umPbW4KxtKrbiCSecH3rtvih4CluLmTWNHjBduZoR/EfUe9eUXEM1vIY54nicdQy4NfN1aOJy+cpUvhfW1/vPHa5Xqeg6F8YNTiiv5PEFpaF0iH2OG2Vg0shPQkngAc5rgdU1HUda1WXVtWnMt1L0A+7GvZVHYCq+1WcHblu1db4L8E6lr12jzQvb2QILuwwWHoKftsXj4xpJadX/n/kF233O2+AulyQ6de6pIpAuGEcee6r1P5/yr06q2mWVvp1jFZ2qBIolCqBVmvo6VNUoKEdkdEI8qsFFFFaFBRRRQAHoa+QtV/5Cl3/ANdn/wDQjX16elfOb+ANUvpZLtJEVZXZwPqa58TRlVp2j3/zPYyXG0cJWlKq91+qOFortLn4d6rDA8pkQhRnFbQ+DusY/wCPyP8A75/+vXB9Qq+R9J/rBgv5n9zPMaK9P/4U7rH/AD+R/wDfP/16P+FO6x/z+R/98/8A16PqNXyD+38F/M/uZ5hRXp//AAp3WP8An8j/AO+f/r1x/jbwzc+FtRisrqUSPJH5gIGOM1FTCVIRcnsjfD5xhcRUVOm3d+RgUUVJbQTXM6QQRtJK52qqjJJrnScnZHpSlGEXKTskFtBNdXCW9vG0krnaqqMkmvfPhX8P4dDgTUtSRZL9xkA9Ix6Cj4VeAIdEt01LUkWS/cZAPIjHoK9Gr2cNhlSV3ufC5tm0sXL2dPSC/H+ui/pFclqn/JUtH/7B83/oQrra5LVP+SpaP/2D5v8A0IVVf4V6r8zw2dbRRRW4wooooAKKKKACiiigDnviT/yI2rf9e5rW0T/kDWX/AF7x/wDoIrJ+JP8AyI2rf9e5rW0T/kDWX/XvH/6CKwX8Z+i/Ni6luiimyuscbSOcKoLMfQCtxjqK8F8YeOtS1e9l+zXs9vaqxEUEEjR/L2LFcMSevUAVH4D8f6vperRQahdT3Fg7hZI53LlFJxuVjyMdSCTxnpXrf2NiPY+1+dup80uKsB9a+rXe9r9Lnv1FAIIBHINFeSfShRRRQAUVU1t2j0a9kRijLbyEMOoIU818++CvE2veFfDl3qUizpPJoOlTW9rc6hJdpOZ5hHJfFnb5NvmfMgIACZOM5oA+jaK8gl8eeKYhbWV5f6JpjPJdumoXIVo544Y0ZUKrIQjkswI3EhVyBzimxfFPUI/Dk13eTaXBeto2k3trG3y+dJdNIsm0E5YAqMY6d6APYaK8n0vx34r1HW9VFtb6WlrbyX8AhupUhMDQA+U7Nv3EMR83ygAMDmqVh4y1zUvEnhD/AIqSC1jM9/a6rDNarHG88ccTiPIkKnG44ZSc5zjqKAPZaK4z4VeJL7X9PvYtYuIH1WylRLuKCMCKJmQMAjqzCRechuDjqBXZ0AFFFFABRRRQAVk+L/8AkW73/cH8xWtWT4v/AORbvf8AcH8xVQ+JEz+FmS33j9an8Nf8h67/AOvdP5moG+8frU/hr/kPXf8A17p/M0R6hLodLWVrPh7SNXXF9ZRSH1K81q0VJRxI+GPhUS7/ALHx6V0mj6FpekxhbGzji9wvNaVFO43Jy3YUUUUhBWbqOg6TqBzdWMMh9SorSooAw7TwnoFrIJItOhDDvtFbUUccSBI0VFHYDFOoouJJIKKKKBhRRRQAUUUUAFcPo3/INh+ldxXD6N/yDYfpVL4WS/iQ7VP+QfN/u/1rtq4nVP8AkHzf7v8AWu2ofwr+uwfaYUUUVJQV4N+0T/yNln/16f8Asxr3mvCv2gIZrnxnp8EEbSSvbBVVRkk7jWOITlSkl/WqPTyaShjYSk7JX/JnmVtBNczpBBG0krnaqqMkmve/hV8P4tEt01LUkWS/cZAI4jHoKPhV8P4tEgTUtTRZL9xkA9Ix6CvR6jDYZUld7nRm2bSxcvZ09IL8f66L+kUUUV0niBXJaudnxQ0Vm4D2UyKT3bIOPyrra5/xros2qWkFzYy+TqNlJ5ttIOzen0Pesq0W46bqz+5iZ0FFct4e8YW11INP1hBpmpr8rRyHCSH1Rjwfp1rqRVQqRmrxY0woooqwCiiigAooqnq2qafpVqbnULqK3jHd2wT9B3pNpK7AyfiWyr4G1XcQMw7R7kkACtjRlK6RZqwwRAgI/wCAiuMaS98calCPs8lroFtIJMSDD3LDoSOy+1d4oCqFHQdKwpPnm6i22Ql3FqK9h+0Wc9uW2iWNkz6ZGKlrzT47eJ7jStKg0exlaOe9VmmdThhEONoPbcT+Qau7D0J16sacN2c+MxVPCUJVqmyRwOhWFot/c2cksL3NtIYpQGB5XjI9QcZzTdZsbFtWtLD7TBDNdSiEFmACq3DMfQAZ698VzUVtHexI4CbkGBg7WX24qnND9lkPlD5j99jzuHoSetfcLB1ZO3Prax+PvMcLFp+y0vffzvufXUShYlUHICgA037RB/z2j/76FecfA/xFJqmkz6LeSM72yB4GY5PlE4KZ77T+jL6U+9+E2nT3Lyx6tfQhmJ2huBXxVSgqNSVOq7Ndv+HP13DYpYqhGtR2Z6J9ot/+e8X/AH2KPtFv/wA94v8AvsV5r/wqCx/6Dmof99Uf8Kgsf+g5qH/fVTy0f5n93/BNr1ey+/8A4B6S01sylWmiIIwQWHNV2g0pkCNFZFREYQpVcCM/wf7vt0rz7/hUFj/0HNQ/76o/4VBY/wDQc1D/AL6o5aP8z+7/AIIXq9l9/wDwDuJdJ8PSaeLA2OnC2BLLGI02qxH3gOx96h0vQvD2n6Zp9glvaTpp9sttbyThHkWNQABuI9q43/hUFj/0HNQ/76qlrvwrtbHRby8j1u/LwwtIoLdwM01Ci3bmf3f8EHKqley+/wD4B6WbDRmupbtrOxM8yFJZTGu51PUE9xRHpmjfZ4beOwsfJgfzIoxEu2NvUDsfevP/AA58NtPvdBsbybUb0yTQK7fvD1IqDR/A9kvjnUdKkvbyS3hs4pUHmsMMxOeh9qfsqWvvPTy/4JPtKmmi18/+AenWFnYafEYbG2t7WMsWKxIFBPrgVY3L/eH51x//AArzRv8Antef9/2/xo/4V5o3/Pa8/wC/7f41HLS/mf3f8E0vU7L7/wDgHYbl/vD86Ny/3h+dcf8A8K80b/ntef8Af9v8aP8AhXmjf89rz/v+3+NHLS/mf3f8EL1Oy+//AIB2G5f7w/Ojcv8AeH51x/8AwrzRv+e15/3/AG/xo/4V5o3/AD2vP+/7f40ctL+Z/d/wQvU7L7/+AdhuX+8PzrmNU13S9Y8Nah9guleSMbZImG10O4dVPNVj8PNHwf313/3/AG/xrmYvh7/ZNreaxeXO65UfIqEhQM/Xn8a0pxo/zO/TT/gmVSVXsrep1bfeP1qfw1/yHrv/AK90/magb7x+tT+Gv+Q9d/8AXun8zXPHqby6HS1Q1rWdL0a38/VL6C1Tt5jYJ+g6msf4j+LIfCegm62rJdzHZbRHu3qfYV82a3qmoaxeyX2pXUlxO+SWY8D2A7CuaviI0Vrqz2Mtympjm5XtFdf8j3+X4s+DElKLeXDgHllt2xW94e8X+HdeYJpuqQyy/wDPJjtf8jzXj3xDsrOD4Y+FrqC1gimmA8yREAZ/l7nvXnMUjxSLJG7I6nKspwQfY1hLGOErSX3Ho0cipYik50pNO7Wtnt6WPsSivL/gz49m1n/iQ6xLvvkTMEx6zKOoP+0P1FeoV2RkpJSjsfPYihPD1HTqKzQVzviDxt4Z0NzFqGqxCYdYo8u4+oHSuD+M/j64s7mTw5os5ikUYu50PzLn+BT2OOprzHwMiXHjfRo7hFmSW9jEiuMhgTznPWsKuJjCXItWergsmlWouvUdo2v5v/I9xt/ix4NmlCG8uIgf4nt2xXX6TqmnatbC5028huoj/FG4OPr6V86fGO2t7P4h39vawRwQrHDtSNQoGYwTwKwfDut6loGopfaXcvDIp+YZ+Vx6MO4rJY3lm4zX3HW8gjVoRq0JO7V7P/NH1rRWD4F8S23inQItSgAjl+5PFn/VuOo+ncVY8Wa5beHdDm1K5+bZ8scYPMjnoo/z0zXa2kr9D5qacG1LRou6lqFjptsbm/uobaIdWkYAVydz8T/CcMpRbq4mx/FHAxH5mvFvEWuajr+oNealOZGJ+RB9yMeijtWbXg187tK1KN13f+RzupJ7H0donjbwzrEiw2mpRrK3SOYGNj9M9a6Kvk+vUvhL44uFvItA1icyxSnbazOcsrdkJ7g9veunBZrGvJU5qz/BjjUfU9erh9G/5BsP0ruK4fRv+QbD9K9hfCzR/Eh2qf8AIPm/3f6121cTqn/IPm/3f6121D+Ff12D7TCiiipKCsu40HT7jX01qaISXMcXloW5CjOeK1KKdwCiiikAUUUUAFFFFAGXrmgaZrEJjvbZHPZsc1zf/CL+INI/5AGuzrCOkE/71B7AN0/A13FFZzowm7ta/iKxxI1rxvZfLd6JZXoH8UMjRk/nkU4eNtRT/j48KX6n/pnKjf4V2lIVU9VB/Co9jJbTf4f5BY43/hOZzwnhbVSfcoP600+LPEVxxZ+FGU9jNcgfoBXZ+XH/AHF/KnAAdAKPZT/nf4f5BbzOIK+PtU+V7m00uI9fIiy2Pq3+FWdM8D2UdyLzVLibUrrr5k7lz+vT8K66imqEL3er89QsNijjhjEcaBFHQAU6iithhXhnx8t5m8Z2TSA+TPBBGh9hJIGx9C6/99Cvc6xPGvh628SaHLYyrEJx89tM6ZMMg5Vh6c11YLEfV6yqHnZtgfr2FlR7/oeMaPocSxL+7BPckVLqWhxMhDRge4FbsJvNIkMOr6Te27rwWSIyRt7qy9RT5mvNXcQ6PpF5cOxwGkiMcS+7M3QfrXvvHS5+bm0PiI5LD2Xs+TXtYzfgDbzf8JRdSKP3cNvOkhHQZlQKD7ny2P4V7fWL4L8P2/hvQotPhWNpiTJczKm3zpWOWY/iePbFbVeBjMR9YrOofb5VglgcLGj2/UKKKK5T0QooooAKyvF//Irap/16yf8AoJrVrK8X/wDIrap/16yf+gmrp/GiZ/CxPBv/ACKmlf8AXrH/AOgisBdRsNP+J+qNf3tvaq+nwBTNIFBO5uma3/Bv/IqaV/16x/8AoIqTUtB0nUrgXF5Zxyy427mHOK051Gcubr/mZ8rlGNuhH/wk3h3/AKDum/8AgSn+NH/CTeHf+g7pv/gSn+NQ/wDCJeH/APoGw/8AfIo/4RLw/wD9A2H/AL5FL915j/eeRN/wk3h3/oO6b/4Ep/jR/wAJN4d/6Dum/wDgSn+NQ/8ACJeH/wDoGw/98ij/AIRLw/8A9A2H/vkUfuvMP3nkTf8ACTeHf+g7pv8A4Ep/jR/wk3h3/oO6b/4Ep/jUP/CJeH/+gbD/AN8ij/hEvD//AEDYf++RR+68w/eeRMfE3h3/AKDmm/8AgSn+NcxceN9F1zRr6xSYW98BgQu4O/kcqw4auhPhLw/g402HP+6K5ifwLpmi6TfagWa4vMZEjY+XkdOw/CtKbodb30sZ1PbeVuprt94/Wp/DX/Ieu/8Ar3T+ZqBvvH61P4a/5D13/wBe6fzNc8epvLoeP/HvUpLzxw1mWPlWUKIq9gzDcT+o/KvPT0Nd78dbGS18ez3DKdl1Ekin1wNp/kK4M14eMv7Z3/rQ/Rcm5fqVPl/rXU9P+JH/ACSbwifYf+g15hXpPg7xloOr6HB4O8bWcUFvGAlnfISFU9tx/gb36HvWP498A6l4ZY3cJ+3aU/MdzGM7Qem4Dp9elOtBzSqR1Rjl9ZUJPDVdJXbXZ3fQ53w9fTaZrtjfwNtkgnRx+fNfV15eJBpc191SOEy/gFzXybo1rJfataWkK7nlmVQPxr6t1C087Qp7Efx25i/8dxXbl/8AD12ueLxNy+3hbe366fqfJt9czXl7PeXDF5ZpGkcnuScmtXwB/wAj1oX/AF/R/wA6yLmGS3uJLeVSskblGB7EHBqTTb640zUrbUrQRm4tZVljEgypYeuO1ea21UvLe59U4KeG5aezjp92h1nxv/5KZqP/AFzg/wDRYri69ejm8LfFe2w+3RfFKJgqxyJcen99f1Fea+JdA1Tw7qDWWqWzRP8AwOOUkHqp71eIpvmc1qmcmWYmPs44eWk4qzT8uq7nd/s76jJD4mu9N3HyrmDft7blPX8ia1fj9qEj6rp+lhj5ccJnI9WYlR+QU/nWL+z3YyTeLZ77afLt7cgn3bjH861vj5ZyJr1jf4Ply2/lZ91Yn/2b9K3xHN/Z7tvb8L/5Hx2f8v1yfL5fkjz7TLObUdSttPttvn3Egjj3HAyfU12H/Cq/FXpY/wDf/wD+tXJ6BqMOj6/p+qXKSPDa3CySCNcsQPQV6t/wuzwr/wA+er/+A3/1687LsPhKlFyrNXv3tpZeZ4qtfVnO+Jvhrf6d4btdQtV826hi/wBOgQ7skdXT19xXn8btG6yRsVZSGUjqCK9u8WfE7TNP8L2l9pqGe/1GHfaWzjBUH+Nx2A/WvEd1xcSNJOweeZyzbVwCxPYCqzalShUi6ek30X4P1/P801FbbH1D4evG1HQrG+b709ukjfUgZ/WuV0b/AJBsP0rpvC1q1j4b060fh4rZFb645rmdG/5BsP0r6bo/67m6vdX7f5DtU/5B83+7/Wu2ridU/wCQfN/u/wBa7ak/hX9dh/aYUUUVJQUUUUAFFFFABRRRQAUUUUAFFFFABRRRQAUUUUAFFFFABRRRQAUUUUAFFFFABRRRQAUUUUAFFFFABWX4uBPhbUwOT9lk/wDQTWpSOqyIUdQysMEHuKcXZpiaurHHeFfF3hq38N6dBPrNrHLHbIrqzcggcitL/hNfCv8A0HbP/vur39g6R/z4Q/8AfNH9g6R/z4w/981tKVJtuz+//gGSjUStdfd/wSj/AMJr4V/6Dtn/AN90f8Jr4V/6Dtn/AN91e/sHSP8Anxh/75o/sHSP+fGH/vmpvS7P7/8AgDtU7r7v+CUf+E18K/8AQds/++6P+E18K/8AQds/++6vf2DpH/PjD/3zR/YOkf8APjD/AN80Xpdn9/8AwAtU7r7v+CUf+E18K/8AQds/++6P+E18K/8AQds/++6vf2DpH/PjD/3zR/YOkf8APjD/AN80Xpdn9/8AwAtU7r7v+CUT418K4/5Dln/33XNSeP8ASNb0q902TFrfYwib96SjI5Vh/I4rszoOk4/48Yf++a5m48FaXpGjX91AjT3bKWMshy3XNa05UOqd+mpnNVu6t6FxvvH61P4a/wCQ9d/9e6fzNVwyuodeVYZB9qseGv8AkPXf/Xun8zXPHqby6FD4seER4m0UPbgC9tstEfUdxXzne2txZXL211C8UqHDKwwa+wK57xN4O0TX1zeWq+Z2dRg1y18PGsuzPYyzNp4K8WrxfT/I+WWVWUqwBB6g11vgbx9rHhmFtNkhGr6U6lRaTNzGT02nnjP8NejS/BrS2lzHezKmema6Dw38N/D+jyrN5P2iVejSc1z0sHOEr8x6mMz3C16XK6bfrZfirnJ/BvwbcHUG8T6tapbsxLW8CrgJnuB29q9gpEVUUKqhVHQClrvjFRXKtj5uvXnXqOpN6s8O+NHgi4g1CTXtMhMkMvzToo5U+teVHrX2JLGksZjkUMp6giuI8Q/DHw9qsrTJEbaRuSY+K5a+EjVfMnZns5bnksLBUqi5orbuj5x+YSJLG7xyxnckiHDKfUEdK7pfGfiLxR4bHhS70uHVL13UQ3zL8yKOpI/vf7X1rurf4N6Ssoaa8mdc9M12/hvwro2gRhbC1RX7uRyamjhJQ+KWnZG+OzuhWSdOn7y2b6fduUvhp4Xj8L6Atu2Gupfnnf1PpVnx74ej8R6DJZnCzL88L/3WFdBRXY0mrW0Pmpt1G3J3bPlnVNPu9NvHtL2FopUOCCOD7iqmB6CvprxD4b0nXItl9bI7dnxyK4q6+EmnNJmC9mRfQmvAr5JeV6UtOzOd05I8WihWNy5Ys5AGWOcAdAPavRPhT4Pn1LUotVvoSlnAwdAw/wBYw6fhXcaH8M9CsJVmnDXTryN/IrtoIY4IlihRURRwAK6sJlnsp+1qy5pDjTfUeOBgVw+jf8g2H6V3FcPo3/INh+lewvhZo/iQ7VP+QfN/u/1rtq4nUhuthF3lkjj/AO+nA/rXbUP4UC+JhRRRUlBRRRQAUUUUAFFFFABRRRQAUUUUAFFFFABRRRQAUUUUAFFFFABRRRQAUUUUAFFFFABRRRQAUUUUAFFFFABRRRQAUUUUAFFFFABRRRQAUyeNZoJIXGVdSpHsafRQBxGn74hJYzf661by2z3X+E/iKivLbUvtf2jTdTksmZAr7UVtwHT7wNbvifS5pJF1PT1Buo12unQSp6H39DWVZXcN2haMkOpw8bDDIfQirbfxIhfysqbPE/8A0M0//fmP/wCJo2eJ/wDoZp/+/Mf/AMTWlRS52P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s//AH5j/wDiat2EBtbSOAuXKLgsep96nqpc3TmcWVignvH6KOiD+83oP50XctAso6lrTYjfeIIYl5is/wB9Kf8AbIwq/kSfyrrqz9A01NLsRFuMkrnfLIerseprQok+w4oKKKKkYUUUUAFFFFABRRRQAUUUUAFFFFABRRRQAUUUUAFFFFABRRRQAUUUUAFFFFABRRRQAUUUUAFFFYvinxNpPhu2Euo3GHYfu4U5d/oPT3pNpK7E2lubVFeO6j8X75pSNP0mCKPPBmcsx/AcU7TPi/eLIBqWkwyR92gchh+B4/WuP+0cLfl51+P57Ee1R7BRWR4Y8R6T4itDcabcByv+siYYdD7iteuxNNXRaaewUUUUxhRRRQAUUUUAFFFFABWNrPh201CX7TGz2t0Ok0Rwfx9a2aKabWwmrnGS6b4ktDhVtr5B/F9xj/Sov+J930I/+BA/wruKKfN5C5fM4fOvf9AJv+/4/wAKM69/0Am/7/j/AAruKKOZdgs+5w+de/6ATf8Af8f4UZ17/oBN/wB/x/hXcHgV574w+K2iaLO9nYRtqd0hw3ltiNT6Fu/4UnOMVdpWNaNCpWlyU02y1nXv+gE3/f8AH+FGde/6ATf9/wAf4VyOrfFDxlpsdtd3vhy2tba6G6AyFjvXGeDn0PpWt4X+MWlX0yW+s2bac7HAlVt8effuKhYik3ypq/z/AFOqeVYuEPacra8rP8rmxnXv+gE3/f8AH+FGde/6ATf9/wAf4V2sMsc0KTQyLJG4DKynII9QafWl12OCz7nD517/AKATf9/x/hRnXv8AoBN/3/H+FdxRRzLsFn3OHzr3/QCb/v8Aj/CjOvf9AJv+/wCP8K7iijmXYLPucPnXv+gE3/f8f4UoGvscLoe0+rT8fyrt6KOZdgs+5x8Gh65eH/TLqKziPVYBlj+JrodH0my0uHy7WIAn7znlmPqTV+ihybGopBRRRUjCiiigAooooAKKKKACiiigAooooAKKKKACiiigAooooAKKKKACiiigAooooAKKKKACiiigAooooAz/ABJqsOiaJdapccpAhYL/AHm6AficCvmzWtTvNY1ObUL+UyTytk+ijso9AK9f+PVxJH4VtIVJCzXih/cBWP8AMD8q8SdtqFvQV89ndeXNGittzCbvIWj88dM17Lp3wq0K40+2uHvL4NLErkB1xkgH0rXg+G+hQ+H7rSN08izyecsshBeJ8YBU/h071EMjq3anJfK+/wBxPLJ7I8T8P6ve6HqsOo2MhSWM8js691PqDX0noWpQavpFrqVt/qriMOB/dPcfgcivm7xLo91oGtT6XeMjSRYIZDkMp6H2+lewfAyeSTwY8THIiuXVc9gcHFdGUzqU5zw9Tpr/AF63HTfvHfUV5dqPjvxfpq+KnvtK0RYvD0EckrxzSuZDIm9cDA4A6/pXQL8SPC/9nfa5Jr9HF4libc6dOJzO8XmogiKbzuTkHGDnrXuHQdjRXNReOPDsms/2Stxc/ad7RA/ZJdhmVPMaENtwZAvOwc8EYyMVCfiD4bW0uZpZL+GW3nige1ksJluWeXPlhYiu5t2DjA/hPoaAOrorgLH4gS3Hwt17xqtij/2dcaikELK8XmJbzyRpuDDcpIQE5HBJ4qPS/ibawG9tvElukN1b6hDp8R0wSXiXU0sBmVECruDBVYEEcEdeaAPQ6K5eHx74Yk1U6ebyaJg8kXny2siW/mIu54/NKhNyjORnjBHUEBqeP/Dz6ZFqA/tMRzyrFao2mTrJdFlLgxIUy42qzZA4AJOKAOqormtO8deG9SuoYLC7muRJai6aWO2kMcUZDEGRtuEJ2Nw2DkY7jNX/AIT3SJLXT9Silkh066inn33NpNG8kUcXml4wV5G3nnr254oA6+iuRt/iN4VntZ7iO5vR5Rg2xPYTJLMJyRCY0ZQXDlWAKg/dNbXhbXtP8S6LDrGltO1rKzKpmgaJ8qxU5VgCOQe1AGpRRRQB5Z8d/F02m2kfh/T5THcXSb7h1PKx9Ao9zz+A968Lb7prrPi5cSXPxD1ZpCfkkEa+wVQBXJt90/SvHxlRyquPRH6BkmGjRwkZLeWr/T8D1H4x/wDIleDD/wBOi/8AopK8vr1b4t2tzN8PPCF1FBI8MNpH5rquQmYlxn0rymoxX8T7isna+qr1f5s9W+A/i6a31JfDN9KWtp8m1LH/AFb9dv0P8/rXuFfI/h+4ktddsLmIkPFcxspHqGFfXA5Ga9LCVHOlr00PmM+w0KGJvDaSv8worgtT8UeLbTxtc6Gum6M1rHYS6gkxnk3mJH2gFcY3cjvimeHPir4cvPCY1nVZ5rGSGxhvLpWsplXZI2wNFuXMi7wVyue3qM9J4h6BRXLN4+8OR3dvazzXsEsxhVhLYyp9naZtsSzEr+6Z2IADYPI9RTrrx34cs7q/t76e8snsYXnkNzZTRiRFcITHlf3nzFQNuScjGQQaAOnorjfDHjKbxA3io2NhIP7HmWK2iuIJIJZGNtHLtdXAIO5yBx0weaytL+KVreeIdD0+Sw8m01LRG1CW7MnywTgFvs599sczZ9E96APR6K4/RvHljLpeg3GsWl5p8+sRQyRj7LK0MbTDMaNLt2hiMAjPB4PUVjzfFawt8QSWd3O7aXc6gLq2sZ5bdRFL5eDhC2B1Y9se4oA9IorkLb4ieGm1GHS5byY3ZktoJXjs5jBHLcIjwqZNu1d+9QuT1IHWrfh/xvoGu67Lo2myXclxHC0wd7ORInjWQxlldlCsN4I4PY0AdJRRRQAUUUUAFFFFABRRRQAUUUUAFFFFABRRRQAUUUUAFFFFABRRRQAUUUUAFFFFABRRRQAUUUUAcb8YdLk1PwdK0Kl5bVxMoHcDg/oTXz/IN0ZA7ivrCRFkjaN1DKwwQe4rxP4hfD+70+7lv9JhM1o5LGNeqH29q8jNMFKulUp/EvyMakdbmRb/ABS8cW9vHbxw6RsiQIuYmzgDA/irWt/i/qy+G7qO6gtZNckmKWywoRHGm0fvGyeeTwO9efyK0bFZFZGHUMMUQwmWT9zGZHPHyjJNefDMsapOMld+nX7jLm7MaWnlnlurueS4upmLzSuclmNfQvwn0uTSvBlskylZZyZnB7bun6Yrg/hz8P7q7u4tS1iIxW8ZDJE3Vz717OiqihVGABgCvTy3CTpc1Wr8Uv6/E1px6nKav4Jt9RHifdfyx/8ACQJAsmEB8ny0CjHrnHemy+B7eTxJ/bX9oTB/7St7/wAvYMZitmtwufQht2fUV11FeobHAL8M7SLXtU1G2vLWFNQlnn3jTozeW00sRQvFc53LjJI44yRnFZ+l/CZtPjnnt/EIj1Fp7O4injsFVEkthIoLJu+fcJG3ZbJ65r0+igDjIPAcY+HWseD7rVprkarJeyT3bQqG3XMryt8o4wDIQB6CtG88I6bI3h5bGOHToNE1A30UFtAqJIxgmhKkDAHExOR3AroqKAOAl+GkVzczW15rU82gtd3N7HpwhVWSadXDnzc5K5lkIGOC3U4pl/8ADm71LRtLstW8QQahPo9wsuny3GlxtGiiJoiskZbEhKOecjBwQBivQqKAOEX4eldW0W/h1GyszpUJjRbLTEty+UdShKtjysvu8ogjIznvVKz+FUMWnvay6yw3/bAEt7UQwRC4g8oiOLcQgHLYBwSe1ekUUAeXfEj4e3t/YRS6TNPcTAadBJGkgicRWsjvvRsj5jv6ZHTg11vw00/VdL8HWmn6xb2lvcQtIqR24wFi3ny93J+fbjccnLZrpKKACiiigD54+OukSWHjKS+CHyL1Q4PbcBgj+R/GuAr6o8ceGrTxPoz2VwMOPmifurV86+J/Ces6BdPFdWrtGD8sqLlSP6V52Lw0nLngrn2GSZrS9kqFV2a2v1RpeA/iFqfhpf7O1JX1fQ3+V7eX5nhXvsz1X/ZP4V0HiPwHpmvaYfEngC5S6tny0lkD8yHuFzyD/sn8K8vPBweD6Vu+DbTxT/aD/wDCMyXdrJcIY5nj4RlPrnj6HqO1Y0nKouSUb/odmLpU8M3iKM1B9U9n8u/oTfDrRptW8Z2Nn5bbYphJMCPuhTyD+PFfUY6Vx3wy8Fw+FdOLSHzb6YAyyHr9K7GvSoUvZQUT5PM8b9crua2WiMHUPDUV54ll1trqRHk0qTTTGFGAruG359eOlc9dfDO0uLC1tDq1wot9Kh00MIlyyxzLKH+pK4x7139FannnE6p8PbO78cyeKI5NPL3L273UV5psdyS0J+UxuxBjOAOmeQD1rEk+D8Fxeajc3niCeaS5jmWKX7MomQvcLOjPISTJsZVABwNoxivUaKAOd8G+HLrQ7rV77UNYbVL3VbiO4nk+zrCqlIkiAVQTgYQHqeSa5C8+DOmXHh/VtJXW72EX+qfbopkRd1rHsMbQJ/smJ5Uz1/eE9a9RooA4LxN8OI9b8W2+ttq7xQQSWskdo1sriJoHLDymJ/dhs4bA5wOeKjX4aCGC2gtddljjXTL7TbgNbq3nRXMnmZHI2srdOuRXoNFAHCxfDq3isry3TVJmNxqWl6hkxj5WsRbBV+j/AGYZPbcfSsL4N+EfE3hnXLh9RsreO2lim8+V5fMkMjTtIqxHccR/OxIwvJzjOa9XooAKKKKACiiigAooooAKKKKACiiigAooooAKKKKACiiigAooooAKKKKACiiigAooooAKKKKACiiigAoYBhhgCPQ0UUAZd74e0a8fdcafA7eu0Utj4f0eybdb2EKN67RRRTuxWRpgADAGBRRRSGFFFFABRRRQAUUUUAFFFFABRRRQAUUUUAFFFFABUVzbW9ymy4hSRfRhmiigDJbwn4faTzDpkG7/AHRWlZWNnZoFtbeOIf7K0UU7sLFmiiikAUUUUAFFFFABRRRQAUUUUAFFFFABRRRQAUUUUAFFFFABRRRQAUUUUAFFFFABRRRQAUUUUAFFFFABRRRQB//Z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10" descr="data:image/jpg;base64,%20/9j/4AAQSkZJRgABAQEAYABgAAD/2wBDAAUDBAQEAwUEBAQFBQUGBwwIBwcHBw8LCwkMEQ8SEhEPERETFhwXExQaFRERGCEYGh0dHx8fExciJCIeJBweHx7/2wBDAQUFBQcGBw4ICA4eFBEUHh4eHh4eHh4eHh4eHh4eHh4eHh4eHh4eHh4eHh4eHh4eHh4eHh4eHh4eHh4eHh4eHh7/wAARCAE2Ag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KusXi6dpN5qDIXW2geYqDgsFUnH6Vw3gn4p6br3wruvHV9Yy6YLGBpbyyZg8kZ8tZEUepdHQr67gK7PxNazXvhvU7O2UPNPaSxxqTjLMhAGT7mvG9G+GXimDVPCVlJDBFoM2l6a3iaIzKWF3YxqIkUA/MGYLkjI/dDnmgD0L4b+O7fxT4a0rUNQtRo2o6jcXdtHp8kod/MtpZEkAI4OPLJpuuePLKz17QLWzktrrT9Qnv4bu5VifINrC7uAAOSGQqfpXG6f4T8W6DbeF9Wh0E6ldaRr+s3M9jDdwpI8F3NcGN1Z2CZAkRipYHBI6jFO8GeCvFlve+FbrVtMgtntNb1y9vkjuVkWKO687ysHgtnevQZHcCgDofCvxZ8NeKjoK6HeW5l1Sd0Nvcu0UqqqyElBtw7fJ0z0ye1Wfij4w8ReEUt7vT/DdtqdhNNBbeY98InEssmwDaVPGSOc1yfg7wh4pt9L8CabfaB9kfw1r1xJczm4hZJrdobpVmTaxbBMqDaQG56YGa7b4t6HqXiDw1aWWlQLNPHqtncMpcLiOOZWc5PoAeKAMm5+JP9g+KbPR/GsWnaEs2kS3zt9qMuHWcRqi4HzAodxwOMHsM102peNvCemvYx3mv2MT36JJaL5m4zq5wrIBncCe4rH1jwzeXnxYXxA1jDNYL4ansFlcqSJ3nRgoB55UHnp2rnPhj4F1rR9d8MXmsabAi6b4YfT3cyI5imNxu2rgnjaByOO1AHf2/i7wzceIX8Pwa1aSamjMhgD87lGWUHoWA6qDkdxTdG8ZeF9Z1SbTNM1q1ubuJGdo1JBKqcMykjDAEjJGQK8x8C+AdW0rWbDTtc0fX7xNN1m61C21JNVg+wkySSukhi3CXfiXaV2kZyckVS0nwb8RtZ8Q6Zd+I7e9tp4NN1GzvLqW8tjbLJPEVRraKH5hHkD72G6ZB5NAHeQ/EzQ9S8faJ4a0C/sNTS+S8a6kjl+aHyVUqQOjKSWGenHWug0bxh4X1m9uLPTNcs7me3UvIqP8Awg4LAnhlBGCRkCvLNE8H+L7+98IWt54Vh8Pw6Fol7pdxfLdwuXkkhSNHjVCT5eU3fNhsnlR1NXw38NdauPCn9ganpGu2Gq2fhm60a21K51aGayV5IREWiRG8za20N8yqQPegDvtM+Jei634/0zw54evrHU7e6s7m4nnilJaIxlAuBjlW3N83Q7eKfq/jbVP+E+uvCXh7QYdRudPtYLu9M98tuxjlZgvlKQd+NhyeACQM5rn/AAhovii58f8AhjWtR8Gw+H7TSNEm0+Y/a4ZGeRvKxsEZP7r5Dgkg88qvd3xo8P614muWtdK8EyNq0Cr/AGN4nh1GGA2LnBLN8wlAU8lFVwwHvwAd5qPi7w1p+uRaHe61aQahKUVYGfkF+EDHopbsCQT2zVW88feDbPVptJufEVjHewP5c0JfmJvl4f8Au/fTrjOa811P4fay3izxDBqml+INb0vXNQgvBPp+qQW8CbVjBE0burjaybhsDcdMV02n+AGvtJ+I2m6vZw2//CSapNJb3ClWcxNbQpG+RyCroxAPIxnvQB2uoeIdD0+a7hvtUtbd7O2W6uRI4HlRMWVXb0BKMB64NUE8deEG0N9bPiCxj0+OYQSTyPsEcnZGDYKn2IFeWf8ACvvHGs/DbVb3XrZIfF1/qdjdS2sN4o329k0YjhWUZVS4R5BngNKc96vP4DvtSs47pfDeswXVx4m0y91BNb1G3uHlgt2XL/u3ZMBRjGdxx0oA9d0fUrLV9Mg1LTbhbi0uF3xSKCAw+h5q3SKqqoVVAA6ACloAKKKKACiiigAooooAKKKKACiiigAooooAKKKKACiiigAooooAKKKKACiiigAooooAKKKKACiiigAooooAKKKKACiiigAooooAKKKKACiiigAooooAKKKKACqmoajaWKjz5Pnb7kajc7fQD+fSq+uak1mq29uFa6lB2g9EXux9vT1P41hRx7WaRmaSV+XkflmP+Ht0FUkkrsm7bsjQl1u+kz9ntIoF7GZtxP1Ven5mov7V1j+9Y/8Afpv/AIqq9FHN5By+ZY/tXWP79j/36b/4qj+1dY/v2P8A36b/AOKqvRRzMOUsf2rrH9+x/wC/Tf8AxVH9q6x/fsf+/Tf/ABVV6KOZhylj+1dY/v2P/fpv/iqP7V1j+/Y/9+m/+KqvRRzMOUsf2rrH9+x/79N/8VR/ausf37H/AL9N/wDFVXoo5mHKWP7V1j+/Y/8Afpv/AIqj+1dY/v2P/fpv/iqr0UczDlLH9q6x/fsf+/Tf/FUf2rrH9+x/79N/8VVeijmYcpY/tXWP79j/AN+m/wDiqBqusZ+9Yn/tk/8A8VVeijmYcpoQa9Ihxe2TBe8kB3/iV6/lk1sWtxBdQLNbypLG3RlOa5emxtNa3BurNgsv8aH7so9G9/Q9RT0fkGqOvoqvp15FfWi3EWQDwynqrDqD7irFS1YpO4UUUUgCiiigAooooAKKKKACiiigAooooAKKKKACiiigAooooAKKKKACiimXMqwW8k7/AHY0Lt9AM0AE80MEfmTyxxJ/edgB+ZohlimjEkMiSIejIwIP4ivnLxP4gvPEWoy3MxkkbJ8uMjKRL2VR0HGMnqTUfgzxFqnhrW45wzJAWBni52SJ/FkdMgZIPtjvXt/2HW9j7S6va9j5FcX4V4v2HK+W9ubpc+lKKRGDIGXoRkUteIfXBRRRQAUUV5F8ZvGniDw74lktNI1Ce38nR1u7eFdPWaCe5acxolxKR+5iJ2guWQDJOeMUAeu0VwMvxO02PxpJ4bNqHMF4lhcyJcAyRztCJciLGTEFZcvkYJ6Hk1nt8WvJsjf3nhe8t7SbRptaspDcxsZ7dJIUwVHKOfPVsHIAxyTkAA9Oorg/E3xL0/RdSvdNktV+1QalFp8RnuVhhkd7UXJZnIOxQmR0JJwMc8JovxIi1nUdNsrLShC9/ZvcRC9uhCZXUupSIbSJQGTkg8KysAQaAO9orl/hTr+qeKfh5oniLWLG3srvULKK4aOCUuhDorbhkZGcnjnHqa6igAooooAKKKKACkdlRGdjhVBJPoKWs3xPI0OgXsinB8oj8+KcVdpCbsrmBFI11LJfSZ3ztuAP8Kfwj8v51JYW8l/qUtsLl4FjiDfKoJJJ96FUIoRRhVGAPYVY8Nf8h67/AOvdP5mqTu2yWrJIs/2A/wD0E5/+/af4Vg69qOgaI5iv/EriYdYo4ldx+AFZXxd8bT2EraBpExjn2j7VOp5QEcIvocck14+SWYsxJYnJJOSTXk43No4eXJFXl+CM5S1sj1yLxn4WeTY2tajGM/eazGP0FdVo9vp+r2/n6b4gN0nfYqEj6jHFfPFW9I1K+0m+S9064eCdD1U8EehHcVyUc+blarFW8iVJo+if7Af/AKCc/wD37T/Cj+wH/wCgnP8A9+0/wqLwF4lh8T6Gt4qiO5jPl3EQ/hb1Hseo/wDrV0Ne/GpzJNbGySauYf8AYD/9BOf/AL9p/hR/YD/9BOf/AL9p/hW5RT5mPlRh/wBgP/0E5/8Av2n+FH9gP/0E5/8Av2n+FblFHMw5UYf9gP8A9BOf/v2n+FH9gP8A9BOf/v2n+FblFHMw5UYf9gP/ANBOf/v2n+FH9gP/ANBOf/v2n+FblFHMw5UYf9gP/wBBOf8A79p/hR/YD/8AQTn/AO/af4VuUUczDlRh/wBgP/0E5/8Av2n+FY2nSvNZRSSHLlfmOMZNdrXD6N/yDYfpTveIrWkaWjT/AGXWFTP7q8+Uj0kAyD+Kgj8Frpq4u9by4kmHWKWOT/vlwf6V2lJ6pMa3aCiiipKCiiigAooooAKKKKACiiigAooooAKKKKACiiigAooooAKKKKACoNQ8j7DP9qkWOAxsJHY4Crjkk9qnryX9oPXpoLe10G3cqsy+fcYP3hnCKfbIY/8AARXRhcPLEVo047s48wxkMFh5157I4zSbvQ7S/ntJbyIKjlYppPkSdBwrKT7djTNSvdCu9YtrRbpXieVRcTQjesMWfmJx1JGRgZPOe1YdpGt3ANxO7HII61UvbaWFh5auqg5yBjmvtlgbvlc9bWPyF5tBWl7JWvffzufWVnLBPaRTWsiSwOgaN0OVZccEGpa8n+AeuT3Fvd6HK5wsZuLf/YOdsgHtlkb6s1dPJoHiwyMV8W3IUk4HlR8D/vmvi6+F9hVlTm7NH65gsbHF4eFemtJI7GiuN/4R/wAXf9Ddc/8AfqP/AOJo/wCEf8Xf9Ddc/wDfqP8A+JrP2cP51+P+R088v5X+H+Z2VY2seF9F1e5vrjULXz2vtObTbgMx2vbsWJXH/AjzWN/wj/i7/obrn/v1H/8AE0f8I/4u/wChuuf+/Uf/AMTR7OH86/H/ACDnl/K/w/zNGy8IaXZav/aVrcahE77GuIlum8q5dUEYkkX+JtoAJ74Gc4rnYfhRoMOuLKjTyaQdGutKewmndwkcssDqsZJ+RV8phgc/MOeBWj/wj/i7/obrn/v1H/8AE0f8I/4u/wChuuf+/Uf/AMTR7OH86/H/ACDnl/K/w/zHQfDnw9DBKI31IXct2l6b43jm5WdYfJEgc9D5fykdCCeKvv4Q0yXUtNvrq41G7fTirwRz3TOnmqGUSkd3w7DPv06Vnf8ACP8Ai7/obrn/AL9R/wDxNH/CP+Lv+huuf+/Uf/xNHs4fzr8f8g55fyv8P8zd8K6BYeGdGi0fS/PWyhJ8iOSQv5SdkXPRQOAO1atcb/wj/i7/AKG65/79R/8AxNH/AAj/AIu/6G65/wC/Uf8A8TR7OH86/H/IOeX8r/D/ADOyorjf+Ef8Xf8AQ3XP/fqP/wCJo/4R/wAXf9Ddc/8AfqP/AOJo9nD+dfj/AJBzy/lf4f5nZUVxv/CP+Lv+huuf+/Uf/wATR/wj/i7/AKG65/79R/8AxNHs4fzr8f8AIOeX8r/D/M7KsXxNcW914Vu5raeOeIpw8bhlPzDuKxj4f8XYP/FXXP8A36j/APia43SPDPiWxh1HUri7ltLR+ZLbK4m56sANo/Dn3rSnSp7860t3M6lSe3L+R3LfeP1p+hyrBq2oTv8AdjtVY/QEmmN94/Wl0eLz9S1KA9JLML+eRWEDeZ4DqN3LfX9xe3DbpZ5Gkc+5Oa6fSvh14l1PTLbUbVbEwXMayR7pyDtIyMjbXK31vJbXM9rKuJInZGHuDivTvCvxa8M6R4b07S7q31Iz2tukUhS2JXcBg4NfK4ShRq1an1l636u3e5zRtpcr6V8KdUk06/XUnt4bvCtZvHKWXIzlW4HB45rz3UbO60+9lsr2FoLiJtrow5B/w969z0b4m+GdS0rUNTElzbW9gF803EWwsWzgKO5OOleNeLvEt54r119UngS2gC+XbQgDcEz1Y9yf0rozPD4aFCMo6PpbW6/rr8imor4WdP8AA6/ktvGDWe4+XeQMpXtuX5gf0P517nXhHwTs3uPGiXIB2W0Lsx9yNoH6n8q93rvyvm+qxv5/mzSlswobODg4PY0UV6BqeO+I9e8daTp/xEuj4mtp18NadJNaoumIjSO1qZVJO4/dYjjHOOa6K6+Ji20jWMnhnUhq/wDaMFglhvj3FponljYtnaBtjbd/dwetdBqvg/RtStvEVvdJOU8RQeRf7ZMEp5XlfL/d+Wm3fg3RbrxF/b0qT/bPtcF5kSYXzIYpIk49Nsr5HrigDFg+J+kTeKn0BbdmlS5ezcrOhcXCx72Xy87tg+7vPG4HtzUFl8U9OuoLyOGw+0ajBeW9nFbWt3FOszz5KYkU7RgK5bP3dp68VuSeCNIbUNSuFnv47bVPMN7YpPi3meRNjvjG4ErjOGAzzjOTWfbfDHw/BZTQC61Zpna2dLtrr99C1vnyShAwu0EjpgjqDk5AMhfGuup8H/GniuSAQalpI1J7aC4QHyjArFFYKcNgj15FHh/x5q0D3dreRSa8JLyG10e7itDZ/bXaNnkBV+Ase3lxkHOByDXUReB9DTwbqvhM/bJNP1VbhbsyXDPK/ngiQ7zzk5P0q/4n8PWOv2tvFdSXNvNazC4tbm2k2SwSAEblPI6Eggggg8igDlv+FnWs9sP7P0O/u7uCG5m1C1DIrWi28xhlBJOGberhQPvBScjitTwD4il8Qalr0qziWwint2sfk2kRSW0UvP4uTUE3w18OtbQQwS6naMkU0M80F4yyXcc0nmSrM3Jfc5LE8EFjgjJrf0LQNN0SW7fTYTCLpoy6A/KojiWJQo7AKiigDUrh9G/5BsP0ruK4fRv+QbD9KpfCyX8SHar/AMg+b/d/rXbVxOqf8g+b/d/rXbUP4V/XYPtMKKKKkoKKKKACiiigAooooAKKKKACiiigAooooAKKKKACiiigAooooAK8T+Pmm3C+KNP1F0Y2lwsEG/HyhlkfKk9uHBHrg+le2VR1/S7fWtHudMut3lToVJXqp7Ee4PNdOExDw9VVEcOZYKONw8qMuv6HjGkaTGI1VUFSalpMezDICPcV0aeHfFGlMVFhb6minCywzCNmHqVbgH8ae/h/xRqpCGxt9MRjgyzTCRlHqFXgn6mvZePXNzc2h8hHJJKn7P2bv6affsYXwB024bXL3UgjfZrdJ7cvjALtKuFHrgR8/UV7RVHQdLttF0e20u03eTbptBb7zHqWPuTkn61erxcVXdeq5s+vy7BRwWHjRj0/UKKKK5zuCiiigAooooAKKKKACiiigAooooAKKKKACsnxf/yLd7/uD+YrWrJ8X/8AIt3v+4P5iqh8SJn8LMlvvH61P4a/5D13/wBe6fzNQN94/Wp/DX/Ieu/+vdP5miPUJdDhPi/4OmW8fXdNhLpJzcRqOQf7wry/HtX1e6rIhR1DKeoNcdr/AMOdB1SVpljNtK3JMfGa8jG5XHES54u0vwZnKm73R8+SQrI4LMxUHdszwT64q3Z21xeXKW1rC0srnCqor16H4R6cJMyX0zL6Zrr/AA54U0fQl/0O1XzO7sMk1y0smm2vbT0Xb/g7EqnIofDPwuPDmjfvsG8uMNM3p6D8K6yiivejFRSilojdJJWQUUUUxhRRRQAUUUUAFFFFABRRRQAVw+jf8g2H6V3FcPo3/INh+lUvhZL+JDtU/wCQfN/u/wBa7auJ1T/kHzf7v9a7ah/Cv67B9phRRRUlBRRRQAUUUUAFFFFABRRRQAUUUUAFFFFABRRRQAUUUUAFFFFABRRTLiVYLeSZ87Y0LN9AM0ALJIkaF5HVFHUscClR1kUMjKynoQcg185+KfEd74j1CSeYvJzmKIjKRL2CjpnGMnqaj8FeJtU8Naykm5ltmYGeH+B0/iOOgYDJBHpjvXtf2JW9j7S6vvY+TXF+EeK9hyu17c3S59I0UisGUMvQjIpa8U+sCiiigAoorxv43eKPEmi+JLiHR9R1S1S30MXUJtooWt47hp2RZLoyAkQjjcR0UMaAPZKK8/HxCu38Z3Oi2/h+a6srK+WwvLuISFo5DAspk2iMp5ah1BJcNk9PXGk+LOqW2mrqV74ZtY7W60CbXLHy9R3u0SSwII5B5YCsROGyCw4wCaAPWaK898SfEiTTdavtFtdIFzeRarFp1uTI+xy1n9qZ2CIzABcrgAknHQZIdpvj7VbzVNKsrjw8mkHUbZmi/tKaWHzbgFx5Mf7og/c3fNtYowYL2oA9Aork/hBrWteIvhpoGu+II7RL6/sIbhzbOSrB41bcQVG0nJ+UZA9TXWUAFFFFABRRRQAVk+L/APkW73/cH8xWtWT4v/5Fu9/3B/MVUPiRM/hZkt94/Wp/DX/Ieu/+vdP5moG+8frU/hr/AJD13/17p/M0R6hLodLRWF408TWPhjTPtV1+8mfKwQKcNI39B6mvDfEfjPxBrkrm5vpIYCeIICUQD+v1NcWKx1LDfG9eyJlUtoj6NEsZbaJELegPNOr5TE04bcJ5QfXec11nhT4g67osyJcTvqFnn5oZmywH+y3UfyrjpZzQnK0k0Sqr6o+gKKoaBq1lrelxajYSeZDIPxU91I7EVfr1zVO4UUUUDCiiigAooooAKKKKACiiigArh9G/5BsP0ruK4fRv+QbD9KpfCyX8SHap/wAg+b/d/rXbVxOqf8g+b/d/rXbUP4V/XYPtMKKKKkoKKKKACiiigAooooAKKKKACiiigAooooAKKKKACiiigAooooAKhvhC1lOtw6xwmNhIzHAVccnNTV5N+0Hr09vbWug2zlVnTzrjB+8ucIp9iQxP+6K6MLh5YirGnHdnHj8ZDB4edeeyOM0e40W11CezkvYfkcrHK/yrOg4V1JxnimapdaHdaxbWYvI2jeULcSxDesMWfmJx7ZGB657Vg2saXkAEh57hlzmqt5byQEeUrIFOQQMc19ssC2+Vz1tY/Inm0FaSpK177+dz6ztZIZbaKS3kSSFkBjdTkMuOCDUleUfAPXZ7i2utDmc7UjNxb/7HO2RR7ZKMB/tmumk0Pxk0jFfFkiqScAW8fA/Kvi6+FdGrKnN2a9T9bwWOji8PCvTV1L0OxorjP7A8Ynr4vn/CCP8A+JoHh3xYfveL7r8I4x/7LWfs4fzr8f8AI6eeX8r/AA/zOzrOv9C0jULi5nvdPhnkurM2M5cZ8y3JJMZ/2TuP51z3/CN+Jz97xde/gqf/ABNL/wAIv4hP3vF2o/gVH/stLkh/N+Yc8/5fyNSDwj4et9Wj1WDTxFdoEAdJXAbYuxSyg4YheMkE4x6ViwfDDwrbeIBqFrp8cVo+l3Om3Fj8zRSpNJC/c/KF8ogKuB85qb/hFNcP3vFuqfhIB/7LSf8ACI6sfveLNW/7/wD/ANajkh/N+Ac8/wCX8S3D8P8AwhDYS2UWixpHLcJdOwlk8wzInlrJv3btwQbc56cVaj8I+Ho9Qsr/APs/dcWIAtmkmkcRkAgHBYjcAzcnnk81lf8ACG6ifveKtY/8CTSf8IVdn73ijWv/AAMenyU/5vwDmn/L+J0Xh3Q9L8P6cNO0a0W0tA5dYVYlVJ7DJOB7DgVo1xn/AAg8x+94l1o/9vj/AONH/CCnv4g1g/W8f/Gjlp/zfh/wQ5qn8v4nZ0Vxv/CBxfxa1qx/7e5P8aX/AIQG0/i1TUz/ANvcn/xVLlpfzP7v+CHNU7L7/wDgHY0Zrjv+Ff6cfvX2oN9bqT/4qj/hXuk/xXF4frcSf/FUctL+Z/d/wR3qdl9//AOwLADORXLan4g0rWfDmopY3QM0S4kgcbJEO4dVPP41XPw70MjlrhvrM/8AjXOR/DyPSLO81e8nD3KDMapkKoz9f51rTjR/md9Laf8ABMqkq3ZW9f8AgHUt94/Wp/DX/Ieu/wDr3T+ZqBvvH61N4c/5Dl5jr9nT+Zrnj1N5dDxr4lazJrXi68lLkwW7mCAdgqnBI+pyayNO0fVdSiabT9OurqNG2M0URYBsZxx3wRUOoo8eoXMcmd6yurfUE5r0j4L+JtA0XQL+21bVrWzme+Z1SV8Er5aDP5g/lXytKhHGY2pGq31/B2OZPa5ymheCte1LVYrK40+9so5Ff9/LAwRSFJGfYnArE1bT7zStQlsL+FobiI4ZT39we4PrX0Vpfi7wzql8ljp2tWdzcvnbHG+WOBk15d8bvEmj6jqcOkafbpc3to3+kXaniIf8889z6+ldmMyyhSw7admur6+X+RTikrp3E+B+syWfiN9Jdz9nvUJCk8CRRkH8QCPyr26vnP4ZRvJ470oR5yJtx+gBJr6Mrrymcp4Vc3S6NKXUKKKK9E1CiiigAooooAKKKKACiiigArh9G/5BsP0ruK4fRv8AkGw/SqXwsl/Eh2qf8g+b/d/rXbVxOqf8g+b/AHf6121D+Ff12D7TCiiipKCiivLfiR4yv/Cfj+xkjzNYyWoFxb54YbjyPRhSbUU3JmtGjOtNQpq7f6K56lRVHQtVsda0yHUdOnWa3lGQR1B7gjsR6VepmTVgooooAKKKwvGeuSaNYxR2kIn1C7fyrWI9C3dj7DrUzmoR5mBe1rWdM0a38/UryO3U/dDHLMfQAcn8K5mTxjquoNs0Dw/M69prs7Af+Ajmp9A8IIJ/7U12ZtQ1KTlnk6L7KOw9hXVxRRxKFjRUUdgMVio1Z6t8q7Lf7/8AL7xanFi18fX3M2qW1kh/hhgGR+JzSjwr4ikH7/xZqBPoHA/kK7ain9Xh1u/mwscV/wAIhrQ5XxVqQP8A11zSf2D4xtjutfFE8p7CZVcfyrtqKPq1Pt+LCyOI/tLx1pnN3YWWpRjqUBifHt1FXtK8caVczra6hHNpN03AS6GFY+gfof0rqaztX0TTdUgaG7tY3DDk7aPZTj8Evv1/4IWNEEEAg5B70VwUD33gfUYLe4ne58P3EgjVnOWtWJ4wf7ue3au9q6dTmumrNAmFeI/HzT518VaffSIxtblYIA+OMh33LnscOD+fpXt1UPEOlW+t6Nc6XdZEc6bdw6oezD3B5rtwmIeHqqojhzPAxx2GlRl1/Q8X0jSYxEqqg/KpNS0mPy8MgIroU0PxRpEpjfRxqaLws9pMg3j1KORtPsCae+i+KdXcRx6QNLQ8NPdyo2weoRCdx9iQK9p49c3NzaHyCyVqn7P2bv6frsYvwB0+dtevb8K32e3SeBnxxvaVcL7kCMk/UV7TVDw9pVtomjW2l2mTFAm3c33nbqWPuSST9av14mKruvVc2fYZbgo4LDxox6fqFFFFc53BRRRQAUUUUAFFFFABRRRQAUUUUAFFFFABWT4v/wCRbvf9wfzFa1ZPi/8A5Fu9/wBwfzFVD4kTP4WZLfeP1qfw1/yHrv8A690/magb7x+tT+Gv+Q9d/wDXun8zRHqEuh5Z8XvDsuleIZNRijP2S8bfkDhX7j8etcFJbwyNukiVj6kV9U6xptnqti9newrJE4wQR0ryXxH8K76CZpNImWWLqEfqPxrwcwyuVWbq0d3ujKUGnoeZ2hn0+5W60uQWlyFZBKgwyhhg49DgmkgiWGPav1JPUn1rrE8A+J2k2fYQPctx/Kuu8J/CxlmS51uUMqnPkr0P1rjp5bi6iUJ6RXn+iJUW3ohvwO8Oyi4k1+6jKrtMduCOuerV63UdrBFbQJBAgSNBhVA6VJX0lGlGjBU47I3jHlQUUUVoUFFFFABRRRQAUUUUAFFFFABXD6N/yDYfpXcV5tpuuaNBZpDNqlnHImQytMAQc1aTcWT9pGnqn/IPm/3f6121ebal4g0N7GVV1ayYkcATLXYf8JX4Z/6D+m/+BK/40NPlWn9aDs+ZmzRWN/wlfhn/AKD+m/8AgSv+NH/CV+Gf+g/pv/gSv+NTyvsVZmzXg37RP/I2Wf8A16f+zGvYP+Er8M/9B/Tf/Alf8a8V+O+oWOpeJrSbT7yC6jW22lonDAHJ4yKwxSaoy/rqj1ckT+vU/n+TMP4e+Mb7wnqfmR7prGUgXFvnhh6j0YV9JaHqtjrWmQ6jp06zW8oyCOoPcEdiK+Rq6j4e+Mr7wlqfmR7prGUj7Rbk8MP7w9GFcWFxXL7k9j3s4yf2961Fe91Xf/g/mfT1FUtD1Wx1rTIdR06dZreUZBHUHuCOxFXa9M+LasFcN4svbe0+Jnh77Y6rC0MiKW6K7Hg/pj8a7muD8aaXb6z4903T7oZjk0+b8CGGDXNiubkXLvdfmJneUVwltq2veFCLPWLabVNOTiO6iGZkX/aH8X16102jeItF1dR9h1GCR+8Zba4+qnmrhXi3yvR9n/WoXNWiiithhRRRQAUVHcTw28ZkuJo4kHJZ2Cgfia5fU/HOnK5tdFik1i76AQD90p/2n6flms51YQ+JiuN+Lt3a23gm6Sdl8yYrHCp6ls9voMmuk0dmbSLNmOWMCEn1O0V5z4o0PU7zw9qXiDxFMHukt2+zwJxHAD2A9fevRdE/5A1l/wBe8f8A6CKwpOUq0nJW0X5sS3LdFFJIyxozuQqqCST2FdZQtFeHeMfiDqmoXkq6dfS2lorERxwNsZh/eZuuT1wMY96Z4D+I+rWerR2ur3M11ZSOFfzzueIE43K3UgZ5BzxzmvU/sjE+x9rbzt1PnVxPgPrX1bm1va/S57pRQDkZHSivLPogooooAKZ50XneT5qeZjOzcN2PpT68G8WaXeN8XtV1ySxh/s+01/R/PvUgY3kK+UgHlN08ouyrIP7rPQB7zRXh0fjDx40Wu3q30QubZb5ZdNeNXktgk5SKSOMRgnbH853OwbqBzipdL8canbaneFPFNxq+iWOs2EMt7LaIGWCWFi4bYgyPM2jcAMdPUkA9sorwe78beM7y1smt9V/syG4gvJba8uIliSWZbhljRw0bZUIFO0BSwbrxVzxzrPiK4Txtor6xfPMdGuJ7QaWEKWnlwoWjcGPeJCxbDbiGDYGCKAPbKK8v0rxFdx+OdCsY/EN3rGl3lnGkKwrHvEm2RmlnHlglCAoDIRgryOc16hQAUUUUAFFFFABWT4v/AORbvf8AcH8xWtWT4v8A+Rbvf9wfzFVD4kTP4WZLfeP1qfw1/wAh67/690/magb7x+tT+Gv+Q9d/9e6fzNEeoS6HS0UVxvir4keGtBma3e4a8ul4aK3G7afc9BUtpK7NadOdSXLBXfkdlRXl8/xba3t4r248K6hFYzH93OzgB/p2/Wuj8KfELw34ilW3t7lra6bpBcDax+h6GpjOMnZM2qYOvTjzSg7dzraKKKo5goqnrGqWGkWL3mo3KW8K/wATHqfQDua821j4vRrKyaTpRkQdJLh9uf8AgI/xrKtXpUVepKxMppHqtFeO2fxg1FZB9r0e2kTv5UjKf1zXf+EfGWi+JV2WcpiugMtby8OPp6j6VFHFUaztTlcSqJnR0UUV0FhRRRQAUUUUAB6GvkLVv+Qpd/8AXZ//AEI19enoa+QtV/5Cl3/12f8A9CNcWP8A4S9f8z6Phr+PP0/VFaiiivJPtAooooAKKKKACiiigR1Hw88ZX3hPU/Mj3TWMpH2i3zwR/eHo1fSOh6pY61pkOo6dOs1vKMgjqD3BHYj0r5GrqPh54yvvCep+Ym6axlI+0W+eCP7w9GFehhcVy+5PY+dzjJ/b3rUV73Vd/wDg/mfT1clqn/JUtH/7B83/AKEK6DRNUsdZ0yHUdPnWa3lGQR2PofQ1z+qf8lS0f/sHzf8AoQrsxGy9V+Z8VLQ6uSNJFKyKGU9iK57WPBmhakxeW0VJP7yjB/PrXR0VrKMZK0lcZxP/AAhmp2h/4lfiTUYB2Vpi6j8GzQNK8dQ/6vxEso/6aQIf5V21FZfV6fTT0bQrI4r7D4/bg61bKPUW60n/AAjvi644u/FNyqnqIlVP5Cu2oo+rw63+9/5hY4yD4f6e8gl1O6utQcd55Wf+ddNp2lafp8YS1tY4wOmBV2itIUoQ+FWCxz3xJ/5EbVv+vc1raJ/yBrL/AK94/wD0EVk/En/kRtW/69zWton/ACBrL/r3j/8AQRWa/jP0X5sOpbqG9h+0WU9vu2+bGyZ9MjFTV5z8cPFVxoulQ6XYSNFdXqs0kinDJGMDAPYknGfQGu3D0Z16ipw3Zz4zE08LQlWqbI880TS7db65tZmjNzbSGGZcglWXj8j1pur6ZavqtpYxyxRz3cogjywH3uC30Ayfyrm4bf7UizRHZIq43I5Vh7cVTnja2mLgl5Dw7uSxI9CTX3CwlaXu8+trH5A8wwkZJ+ydua/433PrhAI4QM5Cr1+grlZPiN4SjkaN9QkDKSCPs8nBH4VjfBLxPNq+ly6TeSNJNaIrwu5yzREkbSe5UjGfQrXZy+H9FlkaSTTbdmY5JK9TXxVSl7CpKnVWq8/+Az9dw2JWLoxrUXozD/4WT4Q/6CT/APgPJ/hR/wALJ8If9BJ//AeT/Ctr/hG9D/6Bdt/3xR/wjeh/9Au2/wC+Kjmo/wAr+/8A4Bty1f5l93/BMX/hZPhD/oJSf+A8n+FJ/wALI8H8/wDEwf8A8Bn/AMK2/wDhHND/AOgXbf8AfFH/AAjmh/8AQLtv++KOaj/K/v8A+AHLV/mX3f8ABMMfEfwcGLC/fcep+zPk/pVS18a+AbW/vb6C4ZLi98v7QwtpPn2LtXjHYV0//CO6H/0C7b/vil/4R3Q/+gXbf98Uc1L+V/f/AMAOWr/Mvu/4JhN8SPBzDDXznnPNs/X8qfB8RPB8jts1Bt+Bu/0aTOP++a2v+Ed0P/oF23/fFc3o+k6bD8TdWjis4lQafAQoXjO41cfZST916ef/AACJe1i1qtfL/gl4ePPCakFb5gQMDFrJ0/75p3/Cf+Fv+ghJ/wCA0n/xNb39nWP/AD6xf980f2dY/wDPrF/3zWfNS/lf3/8AALtU7r7v+CYP/Cf+Fv8An/l/8BpP/iaT/hP/AAt/z/S/+A0n/wATW/8A2fY/8+sX/fNH9n2P/PrF/wB80+al/K/v/wCAHLU/mX3f8EwP+E/8L/8AP7N/4Cyf/E0f8J/4X/5/J/8AwFk/+Jrf/s+x/wCfWL/vml/s+y/59Yv++aOal/K/v/4ActTuvu/4Jz58f+GMf8fc5/7dZP8A4muZX4hWusWF7o95bmG8IxG8SsY5Bkeoyp+v516KdPssH/Roh/wGuSfQ/Dtn4Xv7zSPJuC/WdX3kncMjNa05Udfdd9Ov/AM6kaunvL7v+CW2+8frU/hr/kPXf/Xun8zUDfeP1qfw1/yHrv8A690/ma5o9TeXQ5D44+NJ9MRfD2lzGO5mTdcyqeUQ9FHoT/L614aeck8k9a2/Hl5Jf+MtWupCSWunUZ7KpwB+QFYleJi6rnUceiP0PJ8JDD4aLS1krv5/5Hp/jgk/BLwqf9sfyavMVZlYMrFWByCDgg16j4whml+BfhmSOJ3WN1Zyq5Cj5hk+gry2pxGkl6IeVWdGa/vS/M99+CfjSbXLN9G1OXffWqbo5G6yx9OfccfWvR5XSONpJGCooLMT0AFfMPwtvJLLx9pEkZI8y4ETe6t8p/nXv3xLuHtvAurSRkhjB5eR6MQp/QmvUw9X2lJSkfIZ1hY4TEyUFo1dHifj3xNceJdbkuGdhZxMVtouwX+8R6nrXO0V6h4J+HGla74WsdWuL27jluFLMqEYGGI4/Kvl4Ua2Y1ZSur+Z4STueX1LaXE9pdR3VrK8M0TBkdTgqa920L4b6Hpi3sbvPeR3cIidJsYAByCMdD715N498Lz+FtXFs0gltpgWt5M/MV9CPUVriMsq4amqsXqt7dNd0Di1ue2/D/xCviTw5FeuAtyh8q4UdA47j2Iwa6GvIf2friQXuq2uf3bRpJj3BI/rXr1fR4Wq61GNR9Ub03eIUUUVuWFFFFAAehr5C1X/AJCl3/12f/0I19enoa+QtV/5Cl3/ANdn/wDQjXFj/wCGvX/M+j4a/jz9P1R0ei+G7S/8Ox3jLcGaSO5fzEmXCGMEqBHjc2cY49ar3Xh1HeKSK5t7O3aKAb52YhpXXOBgH/AVT07xDd2NnBbw29qXti5gndCXiL9SOcU6HxJeKgjltrS4iURlElQkK0YwrDnrjr61594WR9LyYhSbT0/4P+Q9PD0lvPbLqVxBA8lz5X2ZmPmOqybHIwMDkEcnsan1Hw29rf39uwQNFEZkiMhDxKZFVS3HOQ2cehzVOTxFeTJH9phtrieKUyx3EifOpL7yOuMbsn8TTrjxNqNwXaZYXkeMxNIV+YoXVwufYrx7cUr0yuXEXTuTzeE71LpbeO8s5j50kMpjZiImjTe2eOflBPGfTrUcWgrH4o0/Sbi6SaO68ti8ORhXGR94Ag49qsaJ4olttVe5vFGySaW4JjXlZHjKZx6DPSquqazEfEUGr6dGRLEEZmkB/eSDOWxk4GMDGe1P93a6EniOZxl238y1BpOkW50231D7Y8+pZZXicKsKGRo14IO45Uk8jisC+t2tL64tHYM0MrRkjuVJGf0rTs/EV1bwwK1raTyWxY20sseXhyxbA55GSSM9CayJHaSRpJGLO7FmJ6knqaiTjbQ2pRqKT5v61/yG0UVJawTXVwlvbxtJK52qqjJJqUnJ2RtKUYRcpOyR1Xwx8Vap4d1yOG0jkura5cLLaj+L3X0YV7VqLbvifozYIzp0xwfqKyPhX4Ah0O3TUtSRZL9xkAjIjHoK2NU/5Klo/wD2D5v/AEIV6zhKnSjGTu7r81ofnWa4mlicQ50o2X5+Z1tFFFdh54UUUUAFFFFABRRRQBz3xJ/5EbVv+vc1raJ/yBrL/r3j/wDQRWT8Sf8AkRtW/wCvc1raJ/yBrL/r3j/9BFYL+M/RfmxdS3Xhfx8gmfxpZ+YD5U1vBGh9vMkDY+hZfzFe6VheOPDlt4l0SSzkSIXSfvLWZ1yYpByCPxHNelgsT9WrKoedm2B+vYWVHv8Ap0PGNI0KJYh+7BOOeKk1LQoWTBjA9wK3oZJtIkMOs6bd2ci8MfJZ4291cDBFPmmm1dxDoumXd5IxwD5TJGvuzkYA/X2r33j5c/NzaHw8clp+y9nya9rGf8AYJh4puXUHy4radXx0GZUC5+vlt+Rr2+sPwR4dt/DWhR2Maxm4cmS6mRcebKxyzfTJOPatyvn8ZiPrFZ1D7nKsF9RwsaPb9egUUUVynohRRRQAUUUUAFctrvha7vNek1fT9YurCWWFYpPKIG4L06j3rqaKqE5Qd0TKKlucb/wi3iH/AKG7Uv8Avtf/AImj/hFvEP8A0N2pf99r/wDE12VFae3n3/BE+xh/TZxv/CLeIf8AobtS/wC+1/8AiaP+EW8Q/wDQ3al/32v/AMTXZUUe3n3/AAQexh/TZxv/AAi3iH/obtS/77X/AOJo/wCEW8Q/9DdqX/fa/wDxNdlRR7eff8EHsYf02cYfC3iDB/4q7Uj/AMDX/wCJrkNM8I6/p8Woatd3k1tC334A4Pm89WwMH8q9irJ8X/8AIt3v+4P5itKeJqL3e5nOhB69jJb7x+tT+Gv+Q9d/9e6fzNQN94/Wp/DX/Ieu/wDr3T+Zrnj1NpdDwH4l6bJpfjbUoXUhZJmmjPqrHP8AiPwrnK+i/iz4LXxLYLdWgC38AOw/3x6Gvn3UbG80+5a3vLd4ZFOCGFeRjKElNzS0Z95kuY061GNGTtKOnquljpvAfxB1PwyP7Pv0bVdDf5XtnwWhB67M9R/smuh8ReBdK8Q6YfEngC4S4gb5pLIHlD3Cg8g/7J/CvL62fBU3iSz1tZvC0s0V1J8rhVzG4/2weDWdKbqfu5K/5o1xeGWHbxNGSg+t9n6+ZsfCbSLi8+IFlG8LobOQyyhlwUK9j+NfQHi7Tzqvhq/sB96aFgvs3b9axPhn4Tbw9YSXV9IbjU7tvMuZm5JJ5rsK9WjS9lBRPjszxf12u59Nl6HyjLG8UjxSKVdCVZT1BHUV0ehfEbxZoekwaVY2umPbW4KxtKrbiCSecH3rtvih4CluLmTWNHjBduZoR/EfUe9eUXEM1vIY54nicdQy4NfN1aOJy+cpUvhfW1/vPHa5Xqeg6F8YNTiiv5PEFpaF0iH2OG2Vg0shPQkngAc5rgdU1HUda1WXVtWnMt1L0A+7GvZVHYCq+1WcHblu1db4L8E6lr12jzQvb2QILuwwWHoKftsXj4xpJadX/n/kF233O2+AulyQ6de6pIpAuGEcee6r1P5/yr06q2mWVvp1jFZ2qBIolCqBVmvo6VNUoKEdkdEI8qsFFFFaFBRRRQAHoa+QtV/5Cl3/ANdn/wDQjX16elfOb+ANUvpZLtJEVZXZwPqa58TRlVp2j3/zPYyXG0cJWlKq91+qOFortLn4d6rDA8pkQhRnFbQ+DusY/wCPyP8A75/+vXB9Qq+R9J/rBgv5n9zPMaK9P/4U7rH/AD+R/wDfP/16P+FO6x/z+R/98/8A16PqNXyD+38F/M/uZ5hRXp//AAp3WP8An8j/AO+f/r1x/jbwzc+FtRisrqUSPJH5gIGOM1FTCVIRcnsjfD5xhcRUVOm3d+RgUUVJbQTXM6QQRtJK52qqjJJrnScnZHpSlGEXKTskFtBNdXCW9vG0krnaqqMkmvfPhX8P4dDgTUtSRZL9xkA9Ix6Cj4VeAIdEt01LUkWS/cZAPIjHoK9Gr2cNhlSV3ufC5tm0sXL2dPSC/H+ui/pFclqn/JUtH/7B83/oQrra5LVP+SpaP/2D5v8A0IVVf4V6r8zw2dbRRRW4wooooAKKKKACiiigDnviT/yI2rf9e5rW0T/kDWX/AF7x/wDoIrJ+JP8AyI2rf9e5rW0T/kDWX/XvH/6CKwX8Z+i/Ni6luiimyuscbSOcKoLMfQCtxjqK8F8YeOtS1e9l+zXs9vaqxEUEEjR/L2LFcMSevUAVH4D8f6vperRQahdT3Fg7hZI53LlFJxuVjyMdSCTxnpXrf2NiPY+1+dup80uKsB9a+rXe9r9Lnv1FAIIBHINFeSfShRRRQAUVU1t2j0a9kRijLbyEMOoIU818++CvE2veFfDl3qUizpPJoOlTW9rc6hJdpOZ5hHJfFnb5NvmfMgIACZOM5oA+jaK8gl8eeKYhbWV5f6JpjPJdumoXIVo544Y0ZUKrIQjkswI3EhVyBzimxfFPUI/Dk13eTaXBeto2k3trG3y+dJdNIsm0E5YAqMY6d6APYaK8n0vx34r1HW9VFtb6WlrbyX8AhupUhMDQA+U7Nv3EMR83ygAMDmqVh4y1zUvEnhD/AIqSC1jM9/a6rDNarHG88ccTiPIkKnG44ZSc5zjqKAPZaK4z4VeJL7X9PvYtYuIH1WylRLuKCMCKJmQMAjqzCRechuDjqBXZ0AFFFFABRRRQAVk+L/8AkW73/cH8xWtWT4v/AORbvf8AcH8xVQ+JEz+FmS33j9an8Nf8h67/AOvdP5moG+8frU/hr/kPXf8A17p/M0R6hLodLWVrPh7SNXXF9ZRSH1K81q0VJRxI+GPhUS7/ALHx6V0mj6FpekxhbGzji9wvNaVFO43Jy3YUUUUhBWbqOg6TqBzdWMMh9SorSooAw7TwnoFrIJItOhDDvtFbUUccSBI0VFHYDFOoouJJIKKKKBhRRRQAUUUUAFcPo3/INh+ldxXD6N/yDYfpVL4WS/iQ7VP+QfN/u/1rtq4nVP8AkHzf7v8AWu2ofwr+uwfaYUUUVJQV4N+0T/yNln/16f8Asxr3mvCv2gIZrnxnp8EEbSSvbBVVRkk7jWOITlSkl/WqPTyaShjYSk7JX/JnmVtBNczpBBG0krnaqqMkmve/hV8P4tEt01LUkWS/cZAI4jHoKPhV8P4tEgTUtTRZL9xkA9Ix6CvR6jDYZUld7nRm2bSxcvZ09IL8f66L+kUUUV0niBXJaudnxQ0Vm4D2UyKT3bIOPyrra5/xros2qWkFzYy+TqNlJ5ttIOzen0Pesq0W46bqz+5iZ0FFct4e8YW11INP1hBpmpr8rRyHCSH1Rjwfp1rqRVQqRmrxY0woooqwCiiigAooqnq2qafpVqbnULqK3jHd2wT9B3pNpK7AyfiWyr4G1XcQMw7R7kkACtjRlK6RZqwwRAgI/wCAiuMaS98calCPs8lroFtIJMSDD3LDoSOy+1d4oCqFHQdKwpPnm6i22Ql3FqK9h+0Wc9uW2iWNkz6ZGKlrzT47eJ7jStKg0exlaOe9VmmdThhEONoPbcT+Qau7D0J16sacN2c+MxVPCUJVqmyRwOhWFot/c2cksL3NtIYpQGB5XjI9QcZzTdZsbFtWtLD7TBDNdSiEFmACq3DMfQAZ698VzUVtHexI4CbkGBg7WX24qnND9lkPlD5j99jzuHoSetfcLB1ZO3Prax+PvMcLFp+y0vffzvufXUShYlUHICgA037RB/z2j/76FecfA/xFJqmkz6LeSM72yB4GY5PlE4KZ77T+jL6U+9+E2nT3Lyx6tfQhmJ2huBXxVSgqNSVOq7Ndv+HP13DYpYqhGtR2Z6J9ot/+e8X/AH2KPtFv/wA94v8AvsV5r/wqCx/6Dmof99Uf8Kgsf+g5qH/fVTy0f5n93/BNr1ey+/8A4B6S01sylWmiIIwQWHNV2g0pkCNFZFREYQpVcCM/wf7vt0rz7/hUFj/0HNQ/76o/4VBY/wDQc1D/AL6o5aP8z+7/AIIXq9l9/wDwDuJdJ8PSaeLA2OnC2BLLGI02qxH3gOx96h0vQvD2n6Zp9glvaTpp9sttbyThHkWNQABuI9q43/hUFj/0HNQ/76qlrvwrtbHRby8j1u/LwwtIoLdwM01Ci3bmf3f8EHKqley+/wD4B6WbDRmupbtrOxM8yFJZTGu51PUE9xRHpmjfZ4beOwsfJgfzIoxEu2NvUDsfevP/AA58NtPvdBsbybUb0yTQK7fvD1IqDR/A9kvjnUdKkvbyS3hs4pUHmsMMxOeh9qfsqWvvPTy/4JPtKmmi18/+AenWFnYafEYbG2t7WMsWKxIFBPrgVY3L/eH51x//AArzRv8Antef9/2/xo/4V5o3/Pa8/wC/7f41HLS/mf3f8E0vU7L7/wDgHYbl/vD86Ny/3h+dcf8A8K80b/ntef8Af9v8aP8AhXmjf89rz/v+3+NHLS/mf3f8EL1Oy+//AIB2G5f7w/Ojcv8AeH51x/8AwrzRv+e15/3/AG/xo/4V5o3/AD2vP+/7f40ctL+Z/d/wQvU7L7/+AdhuX+8PzrmNU13S9Y8Nah9guleSMbZImG10O4dVPNVj8PNHwf313/3/AG/xrmYvh7/ZNreaxeXO65UfIqEhQM/Xn8a0pxo/zO/TT/gmVSVXsrep1bfeP1qfw1/yHrv/AK90/magb7x+tT+Gv+Q9d/8AXun8zXPHqby6HS1Q1rWdL0a38/VL6C1Tt5jYJ+g6msf4j+LIfCegm62rJdzHZbRHu3qfYV82a3qmoaxeyX2pXUlxO+SWY8D2A7CuaviI0Vrqz2Mtympjm5XtFdf8j3+X4s+DElKLeXDgHllt2xW94e8X+HdeYJpuqQyy/wDPJjtf8jzXj3xDsrOD4Y+FrqC1gimmA8yREAZ/l7nvXnMUjxSLJG7I6nKspwQfY1hLGOErSX3Ho0cipYik50pNO7Wtnt6WPsSivL/gz49m1n/iQ6xLvvkTMEx6zKOoP+0P1FeoV2RkpJSjsfPYihPD1HTqKzQVzviDxt4Z0NzFqGqxCYdYo8u4+oHSuD+M/j64s7mTw5os5ikUYu50PzLn+BT2OOprzHwMiXHjfRo7hFmSW9jEiuMhgTznPWsKuJjCXItWergsmlWouvUdo2v5v/I9xt/ix4NmlCG8uIgf4nt2xXX6TqmnatbC5028huoj/FG4OPr6V86fGO2t7P4h39vawRwQrHDtSNQoGYwTwKwfDut6loGopfaXcvDIp+YZ+Vx6MO4rJY3lm4zX3HW8gjVoRq0JO7V7P/NH1rRWD4F8S23inQItSgAjl+5PFn/VuOo+ncVY8Wa5beHdDm1K5+bZ8scYPMjnoo/z0zXa2kr9D5qacG1LRou6lqFjptsbm/uobaIdWkYAVydz8T/CcMpRbq4mx/FHAxH5mvFvEWuajr+oNealOZGJ+RB9yMeijtWbXg187tK1KN13f+RzupJ7H0donjbwzrEiw2mpRrK3SOYGNj9M9a6Kvk+vUvhL44uFvItA1icyxSnbazOcsrdkJ7g9veunBZrGvJU5qz/BjjUfU9erh9G/5BsP0ruK4fRv+QbD9K9hfCzR/Eh2qf8AIPm/3f6121cTqn/IPm/3f6121D+Ff12D7TCiiipKCsu40HT7jX01qaISXMcXloW5CjOeK1KKdwCiiikAUUUUAFFFFAGXrmgaZrEJjvbZHPZsc1zf/CL+INI/5AGuzrCOkE/71B7AN0/A13FFZzowm7ta/iKxxI1rxvZfLd6JZXoH8UMjRk/nkU4eNtRT/j48KX6n/pnKjf4V2lIVU9VB/Co9jJbTf4f5BY43/hOZzwnhbVSfcoP600+LPEVxxZ+FGU9jNcgfoBXZ+XH/AHF/KnAAdAKPZT/nf4f5BbzOIK+PtU+V7m00uI9fIiy2Pq3+FWdM8D2UdyLzVLibUrrr5k7lz+vT8K66imqEL3er89QsNijjhjEcaBFHQAU6iithhXhnx8t5m8Z2TSA+TPBBGh9hJIGx9C6/99Cvc6xPGvh628SaHLYyrEJx89tM6ZMMg5Vh6c11YLEfV6yqHnZtgfr2FlR7/oeMaPocSxL+7BPckVLqWhxMhDRge4FbsJvNIkMOr6Te27rwWSIyRt7qy9RT5mvNXcQ6PpF5cOxwGkiMcS+7M3QfrXvvHS5+bm0PiI5LD2Xs+TXtYzfgDbzf8JRdSKP3cNvOkhHQZlQKD7ny2P4V7fWL4L8P2/hvQotPhWNpiTJczKm3zpWOWY/iePbFbVeBjMR9YrOofb5VglgcLGj2/UKKKK5T0QooooAKyvF//Irap/16yf8AoJrVrK8X/wDIrap/16yf+gmrp/GiZ/CxPBv/ACKmlf8AXrH/AOgisBdRsNP+J+qNf3tvaq+nwBTNIFBO5uma3/Bv/IqaV/16x/8AoIqTUtB0nUrgXF5Zxyy427mHOK051Gcubr/mZ8rlGNuhH/wk3h3/AKDum/8AgSn+NH/CTeHf+g7pv/gSn+NQ/wDCJeH/APoGw/8AfIo/4RLw/wD9A2H/AL5FL915j/eeRN/wk3h3/oO6b/4Ep/jR/wAJN4d/6Dum/wDgSn+NQ/8ACJeH/wDoGw/98ij/AIRLw/8A9A2H/vkUfuvMP3nkTf8ACTeHf+g7pv8A4Ep/jR/wk3h3/oO6b/4Ep/jUP/CJeH/+gbD/AN8ij/hEvD//AEDYf++RR+68w/eeRMfE3h3/AKDmm/8AgSn+NcxceN9F1zRr6xSYW98BgQu4O/kcqw4auhPhLw/g402HP+6K5ifwLpmi6TfagWa4vMZEjY+XkdOw/CtKbodb30sZ1PbeVuprt94/Wp/DX/Ieu/8Ar3T+ZqBvvH61P4a/5D13/wBe6fzNc8epvLoeP/HvUpLzxw1mWPlWUKIq9gzDcT+o/KvPT0Nd78dbGS18ez3DKdl1Ekin1wNp/kK4M14eMv7Z3/rQ/Rcm5fqVPl/rXU9P+JH/ACSbwifYf+g15hXpPg7xloOr6HB4O8bWcUFvGAlnfISFU9tx/gb36HvWP498A6l4ZY3cJ+3aU/MdzGM7Qem4Dp9elOtBzSqR1Rjl9ZUJPDVdJXbXZ3fQ53w9fTaZrtjfwNtkgnRx+fNfV15eJBpc191SOEy/gFzXybo1rJfataWkK7nlmVQPxr6t1C087Qp7Efx25i/8dxXbl/8AD12ueLxNy+3hbe366fqfJt9czXl7PeXDF5ZpGkcnuScmtXwB/wAj1oX/AF/R/wA6yLmGS3uJLeVSskblGB7EHBqTTb640zUrbUrQRm4tZVljEgypYeuO1ea21UvLe59U4KeG5aezjp92h1nxv/5KZqP/AFzg/wDRYri69ejm8LfFe2w+3RfFKJgqxyJcen99f1Fea+JdA1Tw7qDWWqWzRP8AwOOUkHqp71eIpvmc1qmcmWYmPs44eWk4qzT8uq7nd/s76jJD4mu9N3HyrmDft7blPX8ia1fj9qEj6rp+lhj5ccJnI9WYlR+QU/nWL+z3YyTeLZ77afLt7cgn3bjH861vj5ZyJr1jf4Ply2/lZ91Yn/2b9K3xHN/Z7tvb8L/5Hx2f8v1yfL5fkjz7TLObUdSttPttvn3Egjj3HAyfU12H/Cq/FXpY/wDf/wD+tXJ6BqMOj6/p+qXKSPDa3CySCNcsQPQV6t/wuzwr/wA+er/+A3/1687LsPhKlFyrNXv3tpZeZ4qtfVnO+Jvhrf6d4btdQtV826hi/wBOgQ7skdXT19xXn8btG6yRsVZSGUjqCK9u8WfE7TNP8L2l9pqGe/1GHfaWzjBUH+Nx2A/WvEd1xcSNJOweeZyzbVwCxPYCqzalShUi6ek30X4P1/P801FbbH1D4evG1HQrG+b709ukjfUgZ/WuV0b/AJBsP0rpvC1q1j4b060fh4rZFb645rmdG/5BsP0r6bo/67m6vdX7f5DtU/5B83+7/Wu2ridU/wCQfN/u/wBa7ak/hX9dh/aYUUUVJQUUUUAFFFFABRRRQAUUUUAFFFFABRRRQAUUUUAFFFFABRRRQAUUUUAFFFFABRRRQAUUUUAFFFFABWX4uBPhbUwOT9lk/wDQTWpSOqyIUdQysMEHuKcXZpiaurHHeFfF3hq38N6dBPrNrHLHbIrqzcggcitL/hNfCv8A0HbP/vur39g6R/z4Q/8AfNH9g6R/z4w/981tKVJtuz+//gGSjUStdfd/wSj/AMJr4V/6Dtn/AN90f8Jr4V/6Dtn/AN91e/sHSP8Anxh/75o/sHSP+fGH/vmpvS7P7/8AgDtU7r7v+CUf+E18K/8AQds/++6P+E18K/8AQds/++6vf2DpH/PjD/3zR/YOkf8APjD/AN80Xpdn9/8AwAtU7r7v+CUf+E18K/8AQds/++6P+E18K/8AQds/++6vf2DpH/PjD/3zR/YOkf8APjD/AN80Xpdn9/8AwAtU7r7v+CUT418K4/5Dln/33XNSeP8ASNb0q902TFrfYwib96SjI5Vh/I4rszoOk4/48Yf++a5m48FaXpGjX91AjT3bKWMshy3XNa05UOqd+mpnNVu6t6FxvvH61P4a/wCQ9d/9e6fzNVwyuodeVYZB9qseGv8AkPXf/Xun8zXPHqby6FD4seER4m0UPbgC9tstEfUdxXzne2txZXL211C8UqHDKwwa+wK57xN4O0TX1zeWq+Z2dRg1y18PGsuzPYyzNp4K8WrxfT/I+WWVWUqwBB6g11vgbx9rHhmFtNkhGr6U6lRaTNzGT02nnjP8NejS/BrS2lzHezKmema6Dw38N/D+jyrN5P2iVejSc1z0sHOEr8x6mMz3C16XK6bfrZfirnJ/BvwbcHUG8T6tapbsxLW8CrgJnuB29q9gpEVUUKqhVHQClrvjFRXKtj5uvXnXqOpN6s8O+NHgi4g1CTXtMhMkMvzToo5U+teVHrX2JLGksZjkUMp6giuI8Q/DHw9qsrTJEbaRuSY+K5a+EjVfMnZns5bnksLBUqi5orbuj5x+YSJLG7xyxnckiHDKfUEdK7pfGfiLxR4bHhS70uHVL13UQ3zL8yKOpI/vf7X1rurf4N6Ssoaa8mdc9M12/hvwro2gRhbC1RX7uRyamjhJQ+KWnZG+OzuhWSdOn7y2b6fduUvhp4Xj8L6Atu2Gupfnnf1PpVnx74ej8R6DJZnCzL88L/3WFdBRXY0mrW0Pmpt1G3J3bPlnVNPu9NvHtL2FopUOCCOD7iqmB6CvprxD4b0nXItl9bI7dnxyK4q6+EmnNJmC9mRfQmvAr5JeV6UtOzOd05I8WihWNy5Ys5AGWOcAdAPavRPhT4Pn1LUotVvoSlnAwdAw/wBYw6fhXcaH8M9CsJVmnDXTryN/IrtoIY4IlihRURRwAK6sJlnsp+1qy5pDjTfUeOBgVw+jf8g2H6V3FcPo3/INh+lewvhZo/iQ7VP+QfN/u/1rtq4nUhuthF3lkjj/AO+nA/rXbUP4UC+JhRRRUlBRRRQAUUUUAFFFFABRRRQAUUUUAFFFFABRRRQAUUUUAFFFFABRRRQAUUUUAFFFFABRRRQAUUUUAFFFFABRRRQAUUUUAFFFFABRRRQAUyeNZoJIXGVdSpHsafRQBxGn74hJYzf661by2z3X+E/iKivLbUvtf2jTdTksmZAr7UVtwHT7wNbvifS5pJF1PT1Buo12unQSp6H39DWVZXcN2haMkOpw8bDDIfQirbfxIhfysqbPE/8A0M0//fmP/wCJo2eJ/wDoZp/+/Mf/AMTWlRS52P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s//AH5j/wDiat2EBtbSOAuXKLgsep96nqpc3TmcWVignvH6KOiD+83oP50XctAso6lrTYjfeIIYl5is/wB9Kf8AbIwq/kSfyrrqz9A01NLsRFuMkrnfLIerseprQok+w4oKKKKkYUUUUAFFFFABRRRQAUUUUAFFFFABRRRQAUUUUAFFFFABRRRQAUUUUAFFFFABRRRQAUUUUAFFFYvinxNpPhu2Euo3GHYfu4U5d/oPT3pNpK7E2lubVFeO6j8X75pSNP0mCKPPBmcsx/AcU7TPi/eLIBqWkwyR92gchh+B4/WuP+0cLfl51+P57Ee1R7BRWR4Y8R6T4itDcabcByv+siYYdD7iteuxNNXRaaewUUUUxhRRRQAUUUUAFFFFABWNrPh201CX7TGz2t0Ok0Rwfx9a2aKabWwmrnGS6b4ktDhVtr5B/F9xj/Sov+J930I/+BA/wruKKfN5C5fM4fOvf9AJv+/4/wAKM69/0Am/7/j/AAruKKOZdgs+5w+de/6ATf8Af8f4UZ17/oBN/wB/x/hXcHgV574w+K2iaLO9nYRtqd0hw3ltiNT6Fu/4UnOMVdpWNaNCpWlyU02y1nXv+gE3/f8AH+FGde/6ATf9/wAf4VyOrfFDxlpsdtd3vhy2tba6G6AyFjvXGeDn0PpWt4X+MWlX0yW+s2bac7HAlVt8effuKhYik3ypq/z/AFOqeVYuEPacra8rP8rmxnXv+gE3/f8AH+FGde/6ATf9/wAf4V2sMsc0KTQyLJG4DKynII9QafWl12OCz7nD517/AKATf9/x/hRnXv8AoBN/3/H+FdxRRzLsFn3OHzr3/QCb/v8Aj/CjOvf9AJv+/wCP8K7iijmXYLPucPnXv+gE3/f8f4UoGvscLoe0+rT8fyrt6KOZdgs+5x8Gh65eH/TLqKziPVYBlj+JrodH0my0uHy7WIAn7znlmPqTV+ihybGopBRRRUjCiiigAooooAKKKKACiiigAooooAKKKKACiiigAooooAKKKKACiiigAooooAKKKKACiiigAooooAz/ABJqsOiaJdapccpAhYL/AHm6AficCvmzWtTvNY1ObUL+UyTytk+ijso9AK9f+PVxJH4VtIVJCzXih/cBWP8AMD8q8SdtqFvQV89ndeXNGittzCbvIWj88dM17Lp3wq0K40+2uHvL4NLErkB1xkgH0rXg+G+hQ+H7rSN08izyecsshBeJ8YBU/h071EMjq3anJfK+/wBxPLJ7I8T8P6ve6HqsOo2MhSWM8js691PqDX0noWpQavpFrqVt/qriMOB/dPcfgcivm7xLo91oGtT6XeMjSRYIZDkMp6H2+lewfAyeSTwY8THIiuXVc9gcHFdGUzqU5zw9Tpr/AF63HTfvHfUV5dqPjvxfpq+KnvtK0RYvD0EckrxzSuZDIm9cDA4A6/pXQL8SPC/9nfa5Jr9HF4libc6dOJzO8XmogiKbzuTkHGDnrXuHQdjRXNReOPDsms/2Stxc/ad7RA/ZJdhmVPMaENtwZAvOwc8EYyMVCfiD4bW0uZpZL+GW3nige1ksJluWeXPlhYiu5t2DjA/hPoaAOrorgLH4gS3Hwt17xqtij/2dcaikELK8XmJbzyRpuDDcpIQE5HBJ4qPS/ibawG9tvElukN1b6hDp8R0wSXiXU0sBmVECruDBVYEEcEdeaAPQ6K5eHx74Yk1U6ebyaJg8kXny2siW/mIu54/NKhNyjORnjBHUEBqeP/Dz6ZFqA/tMRzyrFao2mTrJdFlLgxIUy42qzZA4AJOKAOqormtO8deG9SuoYLC7muRJai6aWO2kMcUZDEGRtuEJ2Nw2DkY7jNX/AIT3SJLXT9Silkh066inn33NpNG8kUcXml4wV5G3nnr254oA6+iuRt/iN4VntZ7iO5vR5Rg2xPYTJLMJyRCY0ZQXDlWAKg/dNbXhbXtP8S6LDrGltO1rKzKpmgaJ8qxU5VgCOQe1AGpRRRQB5Z8d/F02m2kfh/T5THcXSb7h1PKx9Ao9zz+A968Lb7prrPi5cSXPxD1ZpCfkkEa+wVQBXJt90/SvHxlRyquPRH6BkmGjRwkZLeWr/T8D1H4x/wDIleDD/wBOi/8AopK8vr1b4t2tzN8PPCF1FBI8MNpH5rquQmYlxn0rymoxX8T7isna+qr1f5s9W+A/i6a31JfDN9KWtp8m1LH/AFb9dv0P8/rXuFfI/h+4ktddsLmIkPFcxspHqGFfXA5Ga9LCVHOlr00PmM+w0KGJvDaSv8worgtT8UeLbTxtc6Gum6M1rHYS6gkxnk3mJH2gFcY3cjvimeHPir4cvPCY1nVZ5rGSGxhvLpWsplXZI2wNFuXMi7wVyue3qM9J4h6BRXLN4+8OR3dvazzXsEsxhVhLYyp9naZtsSzEr+6Z2IADYPI9RTrrx34cs7q/t76e8snsYXnkNzZTRiRFcITHlf3nzFQNuScjGQQaAOnorjfDHjKbxA3io2NhIP7HmWK2iuIJIJZGNtHLtdXAIO5yBx0weaytL+KVreeIdD0+Sw8m01LRG1CW7MnywTgFvs599sczZ9E96APR6K4/RvHljLpeg3GsWl5p8+sRQyRj7LK0MbTDMaNLt2hiMAjPB4PUVjzfFawt8QSWd3O7aXc6gLq2sZ5bdRFL5eDhC2B1Y9se4oA9IorkLb4ieGm1GHS5byY3ZktoJXjs5jBHLcIjwqZNu1d+9QuT1IHWrfh/xvoGu67Lo2myXclxHC0wd7ORInjWQxlldlCsN4I4PY0AdJRRRQAUUUUAFFFFABRRRQAUUUUAFFFFABRRRQAUUUUAFFFFABRRRQAUUUUAFFFFABRRRQAUUUUAcb8YdLk1PwdK0Kl5bVxMoHcDg/oTXz/IN0ZA7ivrCRFkjaN1DKwwQe4rxP4hfD+70+7lv9JhM1o5LGNeqH29q8jNMFKulUp/EvyMakdbmRb/ABS8cW9vHbxw6RsiQIuYmzgDA/irWt/i/qy+G7qO6gtZNckmKWywoRHGm0fvGyeeTwO9efyK0bFZFZGHUMMUQwmWT9zGZHPHyjJNefDMsapOMld+nX7jLm7MaWnlnlurueS4upmLzSuclmNfQvwn0uTSvBlskylZZyZnB7bun6Yrg/hz8P7q7u4tS1iIxW8ZDJE3Vz717OiqihVGABgCvTy3CTpc1Wr8Uv6/E1px6nKav4Jt9RHifdfyx/8ACQJAsmEB8ny0CjHrnHemy+B7eTxJ/bX9oTB/7St7/wAvYMZitmtwufQht2fUV11FeobHAL8M7SLXtU1G2vLWFNQlnn3jTozeW00sRQvFc53LjJI44yRnFZ+l/CZtPjnnt/EIj1Fp7O4injsFVEkthIoLJu+fcJG3ZbJ65r0+igDjIPAcY+HWseD7rVprkarJeyT3bQqG3XMryt8o4wDIQB6CtG88I6bI3h5bGOHToNE1A30UFtAqJIxgmhKkDAHExOR3AroqKAOAl+GkVzczW15rU82gtd3N7HpwhVWSadXDnzc5K5lkIGOC3U4pl/8ADm71LRtLstW8QQahPo9wsuny3GlxtGiiJoiskZbEhKOecjBwQBivQqKAOEX4eldW0W/h1GyszpUJjRbLTEty+UdShKtjysvu8ogjIznvVKz+FUMWnvay6yw3/bAEt7UQwRC4g8oiOLcQgHLYBwSe1ekUUAeXfEj4e3t/YRS6TNPcTAadBJGkgicRWsjvvRsj5jv6ZHTg11vw00/VdL8HWmn6xb2lvcQtIqR24wFi3ny93J+fbjccnLZrpKKACiiigD54+OukSWHjKS+CHyL1Q4PbcBgj+R/GuAr6o8ceGrTxPoz2VwMOPmifurV86+J/Ces6BdPFdWrtGD8sqLlSP6V52Lw0nLngrn2GSZrS9kqFV2a2v1RpeA/iFqfhpf7O1JX1fQ3+V7eX5nhXvsz1X/ZP4V0HiPwHpmvaYfEngC5S6tny0lkD8yHuFzyD/sn8K8vPBweD6Vu+DbTxT/aD/wDCMyXdrJcIY5nj4RlPrnj6HqO1Y0nKouSUb/odmLpU8M3iKM1B9U9n8u/oTfDrRptW8Z2Nn5bbYphJMCPuhTyD+PFfUY6Vx3wy8Fw+FdOLSHzb6YAyyHr9K7GvSoUvZQUT5PM8b9crua2WiMHUPDUV54ll1trqRHk0qTTTGFGAruG359eOlc9dfDO0uLC1tDq1wot9Kh00MIlyyxzLKH+pK4x7139FannnE6p8PbO78cyeKI5NPL3L273UV5psdyS0J+UxuxBjOAOmeQD1rEk+D8Fxeajc3niCeaS5jmWKX7MomQvcLOjPISTJsZVABwNoxivUaKAOd8G+HLrQ7rV77UNYbVL3VbiO4nk+zrCqlIkiAVQTgYQHqeSa5C8+DOmXHh/VtJXW72EX+qfbopkRd1rHsMbQJ/smJ5Uz1/eE9a9RooA4LxN8OI9b8W2+ttq7xQQSWskdo1sriJoHLDymJ/dhs4bA5wOeKjX4aCGC2gtddljjXTL7TbgNbq3nRXMnmZHI2srdOuRXoNFAHCxfDq3isry3TVJmNxqWl6hkxj5WsRbBV+j/AGYZPbcfSsL4N+EfE3hnXLh9RsreO2lim8+V5fMkMjTtIqxHccR/OxIwvJzjOa9XooAKKKKACiiigAooooAKKKKACiiigAooooAKKKKACiiigAooooAKKKKACiiigAooooAKKKKACiiigAoYBhhgCPQ0UUAZd74e0a8fdcafA7eu0Utj4f0eybdb2EKN67RRRTuxWRpgADAGBRRRSGFFFFABRRRQAUUUUAFFFFABRRRQAUUUUAFFFFABUVzbW9ymy4hSRfRhmiigDJbwn4faTzDpkG7/AHRWlZWNnZoFtbeOIf7K0UU7sLFmiiikAUUUUAFFFFABRRRQAUUUUAFFFFABRRRQAUUUUAFFFFABRRRQAUUUUAFFFFABRRRQAUUUUAFFFFABRRRQB//Z"/>
          <p:cNvSpPr>
            <a:spLocks noChangeAspect="1" noChangeArrowheads="1"/>
          </p:cNvSpPr>
          <p:nvPr/>
        </p:nvSpPr>
        <p:spPr bwMode="auto">
          <a:xfrm>
            <a:off x="36512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12" descr="data:image/jpg;base64,%20/9j/4AAQSkZJRgABAQEAYABgAAD/2wBDAAUDBAQEAwUEBAQFBQUGBwwIBwcHBw8LCwkMEQ8SEhEPERETFhwXExQaFRERGCEYGh0dHx8fExciJCIeJBweHx7/2wBDAQUFBQcGBw4ICA4eFBEUHh4eHh4eHh4eHh4eHh4eHh4eHh4eHh4eHh4eHh4eHh4eHh4eHh4eHh4eHh4eHh4eHh7/wAARCAE2Ag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KusXi6dpN5qDIXW2geYqDgsFUnH6Vw3gn4p6br3wruvHV9Yy6YLGBpbyyZg8kZ8tZEUepdHQr67gK7PxNazXvhvU7O2UPNPaSxxqTjLMhAGT7mvG9G+GXimDVPCVlJDBFoM2l6a3iaIzKWF3YxqIkUA/MGYLkjI/dDnmgD0L4b+O7fxT4a0rUNQtRo2o6jcXdtHp8kod/MtpZEkAI4OPLJpuuePLKz17QLWzktrrT9Qnv4bu5VifINrC7uAAOSGQqfpXG6f4T8W6DbeF9Wh0E6ldaRr+s3M9jDdwpI8F3NcGN1Z2CZAkRipYHBI6jFO8GeCvFlve+FbrVtMgtntNb1y9vkjuVkWKO687ysHgtnevQZHcCgDofCvxZ8NeKjoK6HeW5l1Sd0Nvcu0UqqqyElBtw7fJ0z0ye1Wfij4w8ReEUt7vT/DdtqdhNNBbeY98InEssmwDaVPGSOc1yfg7wh4pt9L8CabfaB9kfw1r1xJczm4hZJrdobpVmTaxbBMqDaQG56YGa7b4t6HqXiDw1aWWlQLNPHqtncMpcLiOOZWc5PoAeKAMm5+JP9g+KbPR/GsWnaEs2kS3zt9qMuHWcRqi4HzAodxwOMHsM102peNvCemvYx3mv2MT36JJaL5m4zq5wrIBncCe4rH1jwzeXnxYXxA1jDNYL4ansFlcqSJ3nRgoB55UHnp2rnPhj4F1rR9d8MXmsabAi6b4YfT3cyI5imNxu2rgnjaByOO1AHf2/i7wzceIX8Pwa1aSamjMhgD87lGWUHoWA6qDkdxTdG8ZeF9Z1SbTNM1q1ubuJGdo1JBKqcMykjDAEjJGQK8x8C+AdW0rWbDTtc0fX7xNN1m61C21JNVg+wkySSukhi3CXfiXaV2kZyckVS0nwb8RtZ8Q6Zd+I7e9tp4NN1GzvLqW8tjbLJPEVRraKH5hHkD72G6ZB5NAHeQ/EzQ9S8faJ4a0C/sNTS+S8a6kjl+aHyVUqQOjKSWGenHWug0bxh4X1m9uLPTNcs7me3UvIqP8Awg4LAnhlBGCRkCvLNE8H+L7+98IWt54Vh8Pw6Fol7pdxfLdwuXkkhSNHjVCT5eU3fNhsnlR1NXw38NdauPCn9ganpGu2Gq2fhm60a21K51aGayV5IREWiRG8za20N8yqQPegDvtM+Jei634/0zw54evrHU7e6s7m4nnilJaIxlAuBjlW3N83Q7eKfq/jbVP+E+uvCXh7QYdRudPtYLu9M98tuxjlZgvlKQd+NhyeACQM5rn/AAhovii58f8AhjWtR8Gw+H7TSNEm0+Y/a4ZGeRvKxsEZP7r5Dgkg88qvd3xo8P614muWtdK8EyNq0Cr/AGN4nh1GGA2LnBLN8wlAU8lFVwwHvwAd5qPi7w1p+uRaHe61aQahKUVYGfkF+EDHopbsCQT2zVW88feDbPVptJufEVjHewP5c0JfmJvl4f8Au/fTrjOa811P4fay3izxDBqml+INb0vXNQgvBPp+qQW8CbVjBE0burjaybhsDcdMV02n+AGvtJ+I2m6vZw2//CSapNJb3ClWcxNbQpG+RyCroxAPIxnvQB2uoeIdD0+a7hvtUtbd7O2W6uRI4HlRMWVXb0BKMB64NUE8deEG0N9bPiCxj0+OYQSTyPsEcnZGDYKn2IFeWf8ACvvHGs/DbVb3XrZIfF1/qdjdS2sN4o329k0YjhWUZVS4R5BngNKc96vP4DvtSs47pfDeswXVx4m0y91BNb1G3uHlgt2XL/u3ZMBRjGdxx0oA9d0fUrLV9Mg1LTbhbi0uF3xSKCAw+h5q3SKqqoVVAA6ACloAKKKKACiiigAooooAKKKKACiiigAooooAKKKKACiiigAooooAKKKKACiiigAooooAKKKKACiiigAooooAKKKKACiiigAooooAKKKKACiiigAooooAKKKKACqmoajaWKjz5Pnb7kajc7fQD+fSq+uak1mq29uFa6lB2g9EXux9vT1P41hRx7WaRmaSV+XkflmP+Ht0FUkkrsm7bsjQl1u+kz9ntIoF7GZtxP1Ven5mov7V1j+9Y/8Afpv/AIqq9FHN5By+ZY/tXWP79j/36b/4qj+1dY/v2P8A36b/AOKqvRRzMOUsf2rrH9+x/wC/Tf8AxVH9q6x/fsf+/Tf/ABVV6KOZhylj+1dY/v2P/fpv/iqP7V1j+/Y/9+m/+KqvRRzMOUsf2rrH9+x/79N/8VR/ausf37H/AL9N/wDFVXoo5mHKWP7V1j+/Y/8Afpv/AIqj+1dY/v2P/fpv/iqr0UczDlLH9q6x/fsf+/Tf/FUf2rrH9+x/79N/8VVeijmYcpY/tXWP79j/AN+m/wDiqBqusZ+9Yn/tk/8A8VVeijmYcpoQa9Ihxe2TBe8kB3/iV6/lk1sWtxBdQLNbypLG3RlOa5emxtNa3BurNgsv8aH7so9G9/Q9RT0fkGqOvoqvp15FfWi3EWQDwynqrDqD7irFS1YpO4UUUUgCiiigAooooAKKKKACiiigAooooAKKKKACiiigAooooAKKKKACiimXMqwW8k7/AHY0Lt9AM0AE80MEfmTyxxJ/edgB+ZohlimjEkMiSIejIwIP4ivnLxP4gvPEWoy3MxkkbJ8uMjKRL2VR0HGMnqTUfgzxFqnhrW45wzJAWBni52SJ/FkdMgZIPtjvXt/2HW9j7S6va9j5FcX4V4v2HK+W9ubpc+lKKRGDIGXoRkUteIfXBRRRQAUUV5F8ZvGniDw74lktNI1Ce38nR1u7eFdPWaCe5acxolxKR+5iJ2guWQDJOeMUAeu0VwMvxO02PxpJ4bNqHMF4lhcyJcAyRztCJciLGTEFZcvkYJ6Hk1nt8WvJsjf3nhe8t7SbRptaspDcxsZ7dJIUwVHKOfPVsHIAxyTkAA9Oorg/E3xL0/RdSvdNktV+1QalFp8RnuVhhkd7UXJZnIOxQmR0JJwMc8JovxIi1nUdNsrLShC9/ZvcRC9uhCZXUupSIbSJQGTkg8KysAQaAO9orl/hTr+qeKfh5oniLWLG3srvULKK4aOCUuhDorbhkZGcnjnHqa6igAooooAKKKKACkdlRGdjhVBJPoKWs3xPI0OgXsinB8oj8+KcVdpCbsrmBFI11LJfSZ3ztuAP8Kfwj8v51JYW8l/qUtsLl4FjiDfKoJJJ96FUIoRRhVGAPYVY8Nf8h67/AOvdP5mqTu2yWrJIs/2A/wD0E5/+/af4Vg69qOgaI5iv/EriYdYo4ldx+AFZXxd8bT2EraBpExjn2j7VOp5QEcIvocck14+SWYsxJYnJJOSTXk43No4eXJFXl+CM5S1sj1yLxn4WeTY2tajGM/eazGP0FdVo9vp+r2/n6b4gN0nfYqEj6jHFfPFW9I1K+0m+S9064eCdD1U8EehHcVyUc+blarFW8iVJo+if7Af/AKCc/wD37T/Cj+wH/wCgnP8A9+0/wqLwF4lh8T6Gt4qiO5jPl3EQ/hb1Hseo/wDrV0Ne/GpzJNbGySauYf8AYD/9BOf/AL9p/hR/YD/9BOf/AL9p/hW5RT5mPlRh/wBgP/0E5/8Av2n+FH9gP/0E5/8Av2n+FblFHMw5UYf9gP8A9BOf/v2n+FH9gP8A9BOf/v2n+FblFHMw5UYf9gP/ANBOf/v2n+FH9gP/ANBOf/v2n+FblFHMw5UYf9gP/wBBOf8A79p/hR/YD/8AQTn/AO/af4VuUUczDlRh/wBgP/0E5/8Av2n+FY2nSvNZRSSHLlfmOMZNdrXD6N/yDYfpTveIrWkaWjT/AGXWFTP7q8+Uj0kAyD+Kgj8Frpq4u9by4kmHWKWOT/vlwf6V2lJ6pMa3aCiiipKCiiigAooooAKKKKACiiigAooooAKKKKACiiigAooooAKKKKACoNQ8j7DP9qkWOAxsJHY4Crjkk9qnryX9oPXpoLe10G3cqsy+fcYP3hnCKfbIY/8AARXRhcPLEVo047s48wxkMFh5157I4zSbvQ7S/ntJbyIKjlYppPkSdBwrKT7djTNSvdCu9YtrRbpXieVRcTQjesMWfmJx1JGRgZPOe1YdpGt3ANxO7HII61UvbaWFh5auqg5yBjmvtlgbvlc9bWPyF5tBWl7JWvffzufWVnLBPaRTWsiSwOgaN0OVZccEGpa8n+AeuT3Fvd6HK5wsZuLf/YOdsgHtlkb6s1dPJoHiwyMV8W3IUk4HlR8D/vmvi6+F9hVlTm7NH65gsbHF4eFemtJI7GiuN/4R/wAXf9Ddc/8AfqP/AOJo/wCEf8Xf9Ddc/wDfqP8A+JrP2cP51+P+R088v5X+H+Z2VY2seF9F1e5vrjULXz2vtObTbgMx2vbsWJXH/AjzWN/wj/i7/obrn/v1H/8AE0f8I/4u/wChuuf+/Uf/AMTR7OH86/H/ACDnl/K/w/zNGy8IaXZav/aVrcahE77GuIlum8q5dUEYkkX+JtoAJ74Gc4rnYfhRoMOuLKjTyaQdGutKewmndwkcssDqsZJ+RV8phgc/MOeBWj/wj/i7/obrn/v1H/8AE0f8I/4u/wChuuf+/Uf/AMTR7OH86/H/ACDnl/K/w/zHQfDnw9DBKI31IXct2l6b43jm5WdYfJEgc9D5fykdCCeKvv4Q0yXUtNvrq41G7fTirwRz3TOnmqGUSkd3w7DPv06Vnf8ACP8Ai7/obrn/AL9R/wDxNH/CP+Lv+huuf+/Uf/xNHs4fzr8f8g55fyv8P8zd8K6BYeGdGi0fS/PWyhJ8iOSQv5SdkXPRQOAO1atcb/wj/i7/AKG65/79R/8AxNH/AAj/AIu/6G65/wC/Uf8A8TR7OH86/H/IOeX8r/D/ADOyorjf+Ef8Xf8AQ3XP/fqP/wCJo/4R/wAXf9Ddc/8AfqP/AOJo9nD+dfj/AJBzy/lf4f5nZUVxv/CP+Lv+huuf+/Uf/wATR/wj/i7/AKG65/79R/8AxNHs4fzr8f8AIOeX8r/D/M7KsXxNcW914Vu5raeOeIpw8bhlPzDuKxj4f8XYP/FXXP8A36j/APia43SPDPiWxh1HUri7ltLR+ZLbK4m56sANo/Dn3rSnSp7860t3M6lSe3L+R3LfeP1p+hyrBq2oTv8AdjtVY/QEmmN94/Wl0eLz9S1KA9JLML+eRWEDeZ4DqN3LfX9xe3DbpZ5Gkc+5Oa6fSvh14l1PTLbUbVbEwXMayR7pyDtIyMjbXK31vJbXM9rKuJInZGHuDivTvCvxa8M6R4b07S7q31Iz2tukUhS2JXcBg4NfK4ShRq1an1l636u3e5zRtpcr6V8KdUk06/XUnt4bvCtZvHKWXIzlW4HB45rz3UbO60+9lsr2FoLiJtrow5B/w969z0b4m+GdS0rUNTElzbW9gF803EWwsWzgKO5OOleNeLvEt54r119UngS2gC+XbQgDcEz1Y9yf0rozPD4aFCMo6PpbW6/rr8imor4WdP8AA6/ktvGDWe4+XeQMpXtuX5gf0P517nXhHwTs3uPGiXIB2W0Lsx9yNoH6n8q93rvyvm+qxv5/mzSlswobODg4PY0UV6BqeO+I9e8daTp/xEuj4mtp18NadJNaoumIjSO1qZVJO4/dYjjHOOa6K6+Ji20jWMnhnUhq/wDaMFglhvj3FponljYtnaBtjbd/dwetdBqvg/RtStvEVvdJOU8RQeRf7ZMEp5XlfL/d+Wm3fg3RbrxF/b0qT/bPtcF5kSYXzIYpIk49Nsr5HrigDFg+J+kTeKn0BbdmlS5ezcrOhcXCx72Xy87tg+7vPG4HtzUFl8U9OuoLyOGw+0ajBeW9nFbWt3FOszz5KYkU7RgK5bP3dp68VuSeCNIbUNSuFnv47bVPMN7YpPi3meRNjvjG4ErjOGAzzjOTWfbfDHw/BZTQC61Zpna2dLtrr99C1vnyShAwu0EjpgjqDk5AMhfGuup8H/GniuSAQalpI1J7aC4QHyjArFFYKcNgj15FHh/x5q0D3dreRSa8JLyG10e7itDZ/bXaNnkBV+Ase3lxkHOByDXUReB9DTwbqvhM/bJNP1VbhbsyXDPK/ngiQ7zzk5P0q/4n8PWOv2tvFdSXNvNazC4tbm2k2SwSAEblPI6Eggggg8igDlv+FnWs9sP7P0O/u7uCG5m1C1DIrWi28xhlBJOGberhQPvBScjitTwD4il8Qalr0qziWwint2sfk2kRSW0UvP4uTUE3w18OtbQQwS6naMkU0M80F4yyXcc0nmSrM3Jfc5LE8EFjgjJrf0LQNN0SW7fTYTCLpoy6A/KojiWJQo7AKiigDUrh9G/5BsP0ruK4fRv+QbD9KpfCyX8SHar/AMg+b/d/rXbVxOqf8g+b/d/rXbUP4V/XYPtMKKKKkoKKKKACiiigAooooAKKKKACiiigAooooAKKKKACiiigAooooAK8T+Pmm3C+KNP1F0Y2lwsEG/HyhlkfKk9uHBHrg+le2VR1/S7fWtHudMut3lToVJXqp7Ee4PNdOExDw9VVEcOZYKONw8qMuv6HjGkaTGI1VUFSalpMezDICPcV0aeHfFGlMVFhb6minCywzCNmHqVbgH8ae/h/xRqpCGxt9MRjgyzTCRlHqFXgn6mvZePXNzc2h8hHJJKn7P2bv6affsYXwB024bXL3UgjfZrdJ7cvjALtKuFHrgR8/UV7RVHQdLttF0e20u03eTbptBb7zHqWPuTkn61erxcVXdeq5s+vy7BRwWHjRj0/UKKKK5zuCiiigAooooAKKKKACiiigAooooAKKKKACsnxf/yLd7/uD+YrWrJ8X/8AIt3v+4P5iqh8SJn8LMlvvH61P4a/5D13/wBe6fzNQN94/Wp/DX/Ieu/+vdP5miPUJdDhPi/4OmW8fXdNhLpJzcRqOQf7wry/HtX1e6rIhR1DKeoNcdr/AMOdB1SVpljNtK3JMfGa8jG5XHES54u0vwZnKm73R8+SQrI4LMxUHdszwT64q3Z21xeXKW1rC0srnCqor16H4R6cJMyX0zL6Zrr/AA54U0fQl/0O1XzO7sMk1y0smm2vbT0Xb/g7EqnIofDPwuPDmjfvsG8uMNM3p6D8K6yiivejFRSilojdJJWQUUUUxhRRRQAUUUUAFFFFABRRRQAVw+jf8g2H6V3FcPo3/INh+lUvhZL+JDtU/wCQfN/u/wBa7auJ1T/kHzf7v9a7ah/Cv67B9phRRRUlBRRRQAUUUUAFFFFABRRRQAUUUUAFFFFABRRRQAUUUUAFFFFABRRTLiVYLeSZ87Y0LN9AM0ALJIkaF5HVFHUscClR1kUMjKynoQcg185+KfEd74j1CSeYvJzmKIjKRL2CjpnGMnqaj8FeJtU8Naykm5ltmYGeH+B0/iOOgYDJBHpjvXtf2JW9j7S6vvY+TXF+EeK9hyu17c3S59I0UisGUMvQjIpa8U+sCiiigAoorxv43eKPEmi+JLiHR9R1S1S30MXUJtooWt47hp2RZLoyAkQjjcR0UMaAPZKK8/HxCu38Z3Oi2/h+a6srK+WwvLuISFo5DAspk2iMp5ah1BJcNk9PXGk+LOqW2mrqV74ZtY7W60CbXLHy9R3u0SSwII5B5YCsROGyCw4wCaAPWaK898SfEiTTdavtFtdIFzeRarFp1uTI+xy1n9qZ2CIzABcrgAknHQZIdpvj7VbzVNKsrjw8mkHUbZmi/tKaWHzbgFx5Mf7og/c3fNtYowYL2oA9Aork/hBrWteIvhpoGu+II7RL6/sIbhzbOSrB41bcQVG0nJ+UZA9TXWUAFFFFABRRRQAVk+L/APkW73/cH8xWtWT4v/5Fu9/3B/MVUPiRM/hZkt94/Wp/DX/Ieu/+vdP5moG+8frU/hr/AJD13/17p/M0R6hLodLRWF408TWPhjTPtV1+8mfKwQKcNI39B6mvDfEfjPxBrkrm5vpIYCeIICUQD+v1NcWKx1LDfG9eyJlUtoj6NEsZbaJELegPNOr5TE04bcJ5QfXec11nhT4g67osyJcTvqFnn5oZmywH+y3UfyrjpZzQnK0k0Sqr6o+gKKoaBq1lrelxajYSeZDIPxU91I7EVfr1zVO4UUUUDCiiigAooooAKKKKACiiigArh9G/5BsP0ruK4fRv+QbD9KpfCyX8SHap/wAg+b/d/rXbVxOqf8g+b/d/rXbUP4V/XYPtMKKKKkoKKKKACiiigAooooAKKKKACiiigAooooAKKKKACiiigAooooAKhvhC1lOtw6xwmNhIzHAVccnNTV5N+0Hr09vbWug2zlVnTzrjB+8ucIp9iQxP+6K6MLh5YirGnHdnHj8ZDB4edeeyOM0e40W11CezkvYfkcrHK/yrOg4V1JxnimapdaHdaxbWYvI2jeULcSxDesMWfmJx7ZGB657Vg2saXkAEh57hlzmqt5byQEeUrIFOQQMc19ssC2+Vz1tY/Inm0FaSpK177+dz6ztZIZbaKS3kSSFkBjdTkMuOCDUleUfAPXZ7i2utDmc7UjNxb/7HO2RR7ZKMB/tmumk0Pxk0jFfFkiqScAW8fA/Kvi6+FdGrKnN2a9T9bwWOji8PCvTV1L0OxorjP7A8Ynr4vn/CCP8A+JoHh3xYfveL7r8I4x/7LWfs4fzr8f8AI6eeX8r/AA/zOzrOv9C0jULi5nvdPhnkurM2M5cZ8y3JJMZ/2TuP51z3/CN+Jz97xde/gqf/ABNL/wAIv4hP3vF2o/gVH/stLkh/N+Yc8/5fyNSDwj4et9Wj1WDTxFdoEAdJXAbYuxSyg4YheMkE4x6ViwfDDwrbeIBqFrp8cVo+l3Om3Fj8zRSpNJC/c/KF8ogKuB85qb/hFNcP3vFuqfhIB/7LSf8ACI6sfveLNW/7/wD/ANajkh/N+Ac8/wCX8S3D8P8AwhDYS2UWixpHLcJdOwlk8wzInlrJv3btwQbc56cVaj8I+Ho9Qsr/APs/dcWIAtmkmkcRkAgHBYjcAzcnnk81lf8ACG6ifveKtY/8CTSf8IVdn73ijWv/AAMenyU/5vwDmn/L+J0Xh3Q9L8P6cNO0a0W0tA5dYVYlVJ7DJOB7DgVo1xn/AAg8x+94l1o/9vj/AONH/CCnv4g1g/W8f/Gjlp/zfh/wQ5qn8v4nZ0Vxv/CBxfxa1qx/7e5P8aX/AIQG0/i1TUz/ANvcn/xVLlpfzP7v+CHNU7L7/wDgHY0Zrjv+Ff6cfvX2oN9bqT/4qj/hXuk/xXF4frcSf/FUctL+Z/d/wR3qdl9//AOwLADORXLan4g0rWfDmopY3QM0S4kgcbJEO4dVPP41XPw70MjlrhvrM/8AjXOR/DyPSLO81e8nD3KDMapkKoz9f51rTjR/md9Laf8ABMqkq3ZW9f8AgHUt94/Wp/DX/Ieu/wDr3T+ZqBvvH61N4c/5Dl5jr9nT+Zrnj1N5dDxr4lazJrXi68lLkwW7mCAdgqnBI+pyayNO0fVdSiabT9OurqNG2M0URYBsZxx3wRUOoo8eoXMcmd6yurfUE5r0j4L+JtA0XQL+21bVrWzme+Z1SV8Er5aDP5g/lXytKhHGY2pGq31/B2OZPa5ymheCte1LVYrK40+9so5Ff9/LAwRSFJGfYnArE1bT7zStQlsL+FobiI4ZT39we4PrX0Vpfi7wzql8ljp2tWdzcvnbHG+WOBk15d8bvEmj6jqcOkafbpc3to3+kXaniIf8889z6+ldmMyyhSw7admur6+X+RTikrp3E+B+syWfiN9Jdz9nvUJCk8CRRkH8QCPyr26vnP4ZRvJ470oR5yJtx+gBJr6Mrrymcp4Vc3S6NKXUKKKK9E1CiiigAooooAKKKKACiiigArh9G/5BsP0ruK4fRv8AkGw/SqXwsl/Eh2qf8g+b/d/rXbVxOqf8g+b/AHf6121D+Ff12D7TCiiipKCiivLfiR4yv/Cfj+xkjzNYyWoFxb54YbjyPRhSbUU3JmtGjOtNQpq7f6K56lRVHQtVsda0yHUdOnWa3lGQR1B7gjsR6VepmTVgooooAKKKwvGeuSaNYxR2kIn1C7fyrWI9C3dj7DrUzmoR5mBe1rWdM0a38/UryO3U/dDHLMfQAcn8K5mTxjquoNs0Dw/M69prs7Af+Ajmp9A8IIJ/7U12ZtQ1KTlnk6L7KOw9hXVxRRxKFjRUUdgMVio1Z6t8q7Lf7/8AL7xanFi18fX3M2qW1kh/hhgGR+JzSjwr4ikH7/xZqBPoHA/kK7ain9Xh1u/mwscV/wAIhrQ5XxVqQP8A11zSf2D4xtjutfFE8p7CZVcfyrtqKPq1Pt+LCyOI/tLx1pnN3YWWpRjqUBifHt1FXtK8caVczra6hHNpN03AS6GFY+gfof0rqaztX0TTdUgaG7tY3DDk7aPZTj8Evv1/4IWNEEEAg5B70VwUD33gfUYLe4ne58P3EgjVnOWtWJ4wf7ue3au9q6dTmumrNAmFeI/HzT518VaffSIxtblYIA+OMh33LnscOD+fpXt1UPEOlW+t6Nc6XdZEc6bdw6oezD3B5rtwmIeHqqojhzPAxx2GlRl1/Q8X0jSYxEqqg/KpNS0mPy8MgIroU0PxRpEpjfRxqaLws9pMg3j1KORtPsCae+i+KdXcRx6QNLQ8NPdyo2weoRCdx9iQK9p49c3NzaHyCyVqn7P2bv6frsYvwB0+dtevb8K32e3SeBnxxvaVcL7kCMk/UV7TVDw9pVtomjW2l2mTFAm3c33nbqWPuSST9av14mKruvVc2fYZbgo4LDxox6fqFFFFc53BRRRQAUUUUAFFFFABRRRQAUUUUAFFFFABWT4v/wCRbvf9wfzFa1ZPi/8A5Fu9/wBwfzFVD4kTP4WZLfeP1qfw1/yHrv8A690/magb7x+tT+Gv+Q9d/wDXun8zRHqEuh5Z8XvDsuleIZNRijP2S8bfkDhX7j8etcFJbwyNukiVj6kV9U6xptnqti9newrJE4wQR0ryXxH8K76CZpNImWWLqEfqPxrwcwyuVWbq0d3ujKUGnoeZ2hn0+5W60uQWlyFZBKgwyhhg49DgmkgiWGPav1JPUn1rrE8A+J2k2fYQPctx/Kuu8J/CxlmS51uUMqnPkr0P1rjp5bi6iUJ6RXn+iJUW3ohvwO8Oyi4k1+6jKrtMduCOuerV63UdrBFbQJBAgSNBhVA6VJX0lGlGjBU47I3jHlQUUUVoUFFFFABRRRQAUUUUAFFFFABXD6N/yDYfpXcV5tpuuaNBZpDNqlnHImQytMAQc1aTcWT9pGnqn/IPm/3f6121ebal4g0N7GVV1ayYkcATLXYf8JX4Z/6D+m/+BK/40NPlWn9aDs+ZmzRWN/wlfhn/AKD+m/8AgSv+NH/CV+Gf+g/pv/gSv+NTyvsVZmzXg37RP/I2Wf8A16f+zGvYP+Er8M/9B/Tf/Alf8a8V+O+oWOpeJrSbT7yC6jW22lonDAHJ4yKwxSaoy/rqj1ckT+vU/n+TMP4e+Mb7wnqfmR7prGUgXFvnhh6j0YV9JaHqtjrWmQ6jp06zW8oyCOoPcEdiK+Rq6j4e+Mr7wlqfmR7prGUj7Rbk8MP7w9GFcWFxXL7k9j3s4yf2961Fe91Xf/g/mfT1FUtD1Wx1rTIdR06dZreUZBHUHuCOxFXa9M+LasFcN4svbe0+Jnh77Y6rC0MiKW6K7Hg/pj8a7muD8aaXb6z4903T7oZjk0+b8CGGDXNiubkXLvdfmJneUVwltq2veFCLPWLabVNOTiO6iGZkX/aH8X16102jeItF1dR9h1GCR+8Zba4+qnmrhXi3yvR9n/WoXNWiiithhRRRQAUVHcTw28ZkuJo4kHJZ2Cgfia5fU/HOnK5tdFik1i76AQD90p/2n6flms51YQ+JiuN+Lt3a23gm6Sdl8yYrHCp6ls9voMmuk0dmbSLNmOWMCEn1O0V5z4o0PU7zw9qXiDxFMHukt2+zwJxHAD2A9fevRdE/5A1l/wBe8f8A6CKwpOUq0nJW0X5sS3LdFFJIyxozuQqqCST2FdZQtFeHeMfiDqmoXkq6dfS2lorERxwNsZh/eZuuT1wMY96Z4D+I+rWerR2ur3M11ZSOFfzzueIE43K3UgZ5BzxzmvU/sjE+x9rbzt1PnVxPgPrX1bm1va/S57pRQDkZHSivLPogooooAKZ50XneT5qeZjOzcN2PpT68G8WaXeN8XtV1ySxh/s+01/R/PvUgY3kK+UgHlN08ouyrIP7rPQB7zRXh0fjDx40Wu3q30QubZb5ZdNeNXktgk5SKSOMRgnbH853OwbqBzipdL8canbaneFPFNxq+iWOs2EMt7LaIGWCWFi4bYgyPM2jcAMdPUkA9sorwe78beM7y1smt9V/syG4gvJba8uIliSWZbhljRw0bZUIFO0BSwbrxVzxzrPiK4Txtor6xfPMdGuJ7QaWEKWnlwoWjcGPeJCxbDbiGDYGCKAPbKK8v0rxFdx+OdCsY/EN3rGl3lnGkKwrHvEm2RmlnHlglCAoDIRgryOc16hQAUUUUAFFFFABWT4v/AORbvf8AcH8xWtWT4v8A+Rbvf9wfzFVD4kTP4WZLfeP1qfw1/wAh67/690/magb7x+tT+Gv+Q9d/9e6fzNEeoS6HS0UVxvir4keGtBma3e4a8ul4aK3G7afc9BUtpK7NadOdSXLBXfkdlRXl8/xba3t4r248K6hFYzH93OzgB/p2/Wuj8KfELw34ilW3t7lra6bpBcDax+h6GpjOMnZM2qYOvTjzSg7dzraKKKo5goqnrGqWGkWL3mo3KW8K/wATHqfQDua821j4vRrKyaTpRkQdJLh9uf8AgI/xrKtXpUVepKxMppHqtFeO2fxg1FZB9r0e2kTv5UjKf1zXf+EfGWi+JV2WcpiugMtby8OPp6j6VFHFUaztTlcSqJnR0UUV0FhRRRQAUUUUAB6GvkLVv+Qpd/8AXZ//AEI19enoa+QtV/5Cl3/12f8A9CNcWP8A4S9f8z6Phr+PP0/VFaiiivJPtAooooAKKKKACiiigR1Hw88ZX3hPU/Mj3TWMpH2i3zwR/eHo1fSOh6pY61pkOo6dOs1vKMgjqD3BHYj0r5GrqPh54yvvCep+Ym6axlI+0W+eCP7w9GFehhcVy+5PY+dzjJ/b3rUV73Vd/wDg/mfT1clqn/JUtH/7B83/AKEK6DRNUsdZ0yHUdPnWa3lGQR2PofQ1z+qf8lS0f/sHzf8AoQrsxGy9V+Z8VLQ6uSNJFKyKGU9iK57WPBmhakxeW0VJP7yjB/PrXR0VrKMZK0lcZxP/AAhmp2h/4lfiTUYB2Vpi6j8GzQNK8dQ/6vxEso/6aQIf5V21FZfV6fTT0bQrI4r7D4/bg61bKPUW60n/AAjvi644u/FNyqnqIlVP5Cu2oo+rw63+9/5hY4yD4f6e8gl1O6utQcd55Wf+ddNp2lafp8YS1tY4wOmBV2itIUoQ+FWCxz3xJ/5EbVv+vc1raJ/yBrL/AK94/wD0EVk/En/kRtW/69zWton/ACBrL/r3j/8AQRWa/jP0X5sOpbqG9h+0WU9vu2+bGyZ9MjFTV5z8cPFVxoulQ6XYSNFdXqs0kinDJGMDAPYknGfQGu3D0Z16ipw3Zz4zE08LQlWqbI880TS7db65tZmjNzbSGGZcglWXj8j1pur6ZavqtpYxyxRz3cogjywH3uC30Ayfyrm4bf7UizRHZIq43I5Vh7cVTnja2mLgl5Dw7uSxI9CTX3CwlaXu8+trH5A8wwkZJ+ydua/433PrhAI4QM5Cr1+grlZPiN4SjkaN9QkDKSCPs8nBH4VjfBLxPNq+ly6TeSNJNaIrwu5yzREkbSe5UjGfQrXZy+H9FlkaSTTbdmY5JK9TXxVSl7CpKnVWq8/+Az9dw2JWLoxrUXozD/4WT4Q/6CT/APgPJ/hR/wALJ8If9BJ//AeT/Ctr/hG9D/6Bdt/3xR/wjeh/9Au2/wC+Kjmo/wAr+/8A4Bty1f5l93/BMX/hZPhD/oJSf+A8n+FJ/wALI8H8/wDEwf8A8Bn/AMK2/wDhHND/AOgXbf8AfFH/AAjmh/8AQLtv++KOaj/K/v8A+AHLV/mX3f8ABMMfEfwcGLC/fcep+zPk/pVS18a+AbW/vb6C4ZLi98v7QwtpPn2LtXjHYV0//CO6H/0C7b/vil/4R3Q/+gXbf98Uc1L+V/f/AMAOWr/Mvu/4JhN8SPBzDDXznnPNs/X8qfB8RPB8jts1Bt+Bu/0aTOP++a2v+Ed0P/oF23/fFc3o+k6bD8TdWjis4lQafAQoXjO41cfZST916ef/AACJe1i1qtfL/gl4ePPCakFb5gQMDFrJ0/75p3/Cf+Fv+ghJ/wCA0n/xNb39nWP/AD6xf980f2dY/wDPrF/3zWfNS/lf3/8AALtU7r7v+CYP/Cf+Fv8An/l/8BpP/iaT/hP/AAt/z/S/+A0n/wATW/8A2fY/8+sX/fNH9n2P/PrF/wB80+al/K/v/wCAHLU/mX3f8EwP+E/8L/8AP7N/4Cyf/E0f8J/4X/5/J/8AwFk/+Jrf/s+x/wCfWL/vml/s+y/59Yv++aOal/K/v/4ActTuvu/4Jz58f+GMf8fc5/7dZP8A4muZX4hWusWF7o95bmG8IxG8SsY5Bkeoyp+v516KdPssH/Roh/wGuSfQ/Dtn4Xv7zSPJuC/WdX3kncMjNa05Udfdd9Ov/AM6kaunvL7v+CW2+8frU/hr/kPXf/Xun8zUDfeP1qfw1/yHrv8A690/ma5o9TeXQ5D44+NJ9MRfD2lzGO5mTdcyqeUQ9FHoT/L614aeck8k9a2/Hl5Jf+MtWupCSWunUZ7KpwB+QFYleJi6rnUceiP0PJ8JDD4aLS1krv5/5Hp/jgk/BLwqf9sfyavMVZlYMrFWByCDgg16j4whml+BfhmSOJ3WN1Zyq5Cj5hk+gry2pxGkl6IeVWdGa/vS/M99+CfjSbXLN9G1OXffWqbo5G6yx9OfccfWvR5XSONpJGCooLMT0AFfMPwtvJLLx9pEkZI8y4ETe6t8p/nXv3xLuHtvAurSRkhjB5eR6MQp/QmvUw9X2lJSkfIZ1hY4TEyUFo1dHifj3xNceJdbkuGdhZxMVtouwX+8R6nrXO0V6h4J+HGla74WsdWuL27jluFLMqEYGGI4/Kvl4Ua2Y1ZSur+Z4STueX1LaXE9pdR3VrK8M0TBkdTgqa920L4b6Hpi3sbvPeR3cIidJsYAByCMdD715N498Lz+FtXFs0gltpgWt5M/MV9CPUVriMsq4amqsXqt7dNd0Di1ue2/D/xCviTw5FeuAtyh8q4UdA47j2Iwa6GvIf2friQXuq2uf3bRpJj3BI/rXr1fR4Wq61GNR9Ub03eIUUUVuWFFFFAAehr5C1X/AJCl3/12f/0I19enoa+QtV/5Cl3/ANdn/wDQjXFj/wCGvX/M+j4a/jz9P1R0ei+G7S/8Ox3jLcGaSO5fzEmXCGMEqBHjc2cY49ar3Xh1HeKSK5t7O3aKAb52YhpXXOBgH/AVT07xDd2NnBbw29qXti5gndCXiL9SOcU6HxJeKgjltrS4iURlElQkK0YwrDnrjr61594WR9LyYhSbT0/4P+Q9PD0lvPbLqVxBA8lz5X2ZmPmOqybHIwMDkEcnsan1Hw29rf39uwQNFEZkiMhDxKZFVS3HOQ2cehzVOTxFeTJH9phtrieKUyx3EifOpL7yOuMbsn8TTrjxNqNwXaZYXkeMxNIV+YoXVwufYrx7cUr0yuXEXTuTzeE71LpbeO8s5j50kMpjZiImjTe2eOflBPGfTrUcWgrH4o0/Sbi6SaO68ti8ORhXGR94Ag49qsaJ4olttVe5vFGySaW4JjXlZHjKZx6DPSquqazEfEUGr6dGRLEEZmkB/eSDOWxk4GMDGe1P93a6EniOZxl238y1BpOkW50231D7Y8+pZZXicKsKGRo14IO45Uk8jisC+t2tL64tHYM0MrRkjuVJGf0rTs/EV1bwwK1raTyWxY20sseXhyxbA55GSSM9CayJHaSRpJGLO7FmJ6knqaiTjbQ2pRqKT5v61/yG0UVJawTXVwlvbxtJK52qqjJJqUnJ2RtKUYRcpOyR1Xwx8Vap4d1yOG0jkura5cLLaj+L3X0YV7VqLbvifozYIzp0xwfqKyPhX4Ah0O3TUtSRZL9xkAjIjHoK2NU/5Klo/wD2D5v/AEIV6zhKnSjGTu7r81ofnWa4mlicQ50o2X5+Z1tFFFdh54UUUUAFFFFABRRRQBz3xJ/5EbVv+vc1raJ/yBrL/r3j/wDQRWT8Sf8AkRtW/wCvc1raJ/yBrL/r3j/9BFYL+M/RfmxdS3Xhfx8gmfxpZ+YD5U1vBGh9vMkDY+hZfzFe6VheOPDlt4l0SSzkSIXSfvLWZ1yYpByCPxHNelgsT9WrKoedm2B+vYWVHv8Ap0PGNI0KJYh+7BOOeKk1LQoWTBjA9wK3oZJtIkMOs6bd2ci8MfJZ4291cDBFPmmm1dxDoumXd5IxwD5TJGvuzkYA/X2r33j5c/NzaHw8clp+y9nya9rGf8AYJh4puXUHy4radXx0GZUC5+vlt+Rr2+sPwR4dt/DWhR2Maxm4cmS6mRcebKxyzfTJOPatyvn8ZiPrFZ1D7nKsF9RwsaPb9egUUUVynohRRRQAUUUUAFctrvha7vNek1fT9YurCWWFYpPKIG4L06j3rqaKqE5Qd0TKKlucb/wi3iH/AKG7Uv8Avtf/AImj/hFvEP8A0N2pf99r/wDE12VFae3n3/BE+xh/TZxv/CLeIf8AobtS/wC+1/8AiaP+EW8Q/wDQ3al/32v/AMTXZUUe3n3/AAQexh/TZxv/AAi3iH/obtS/77X/AOJo/wCEW8Q/9DdqX/fa/wDxNdlRR7eff8EHsYf02cYfC3iDB/4q7Uj/AMDX/wCJrkNM8I6/p8Woatd3k1tC334A4Pm89WwMH8q9irJ8X/8AIt3v+4P5itKeJqL3e5nOhB69jJb7x+tT+Gv+Q9d/9e6fzNQN94/Wp/DX/Ieu/wDr3T+Zrnj1NpdDwH4l6bJpfjbUoXUhZJmmjPqrHP8AiPwrnK+i/iz4LXxLYLdWgC38AOw/3x6Gvn3UbG80+5a3vLd4ZFOCGFeRjKElNzS0Z95kuY061GNGTtKOnquljpvAfxB1PwyP7Pv0bVdDf5XtnwWhB67M9R/smuh8ReBdK8Q6YfEngC4S4gb5pLIHlD3Cg8g/7J/CvL62fBU3iSz1tZvC0s0V1J8rhVzG4/2weDWdKbqfu5K/5o1xeGWHbxNGSg+t9n6+ZsfCbSLi8+IFlG8LobOQyyhlwUK9j+NfQHi7Tzqvhq/sB96aFgvs3b9axPhn4Tbw9YSXV9IbjU7tvMuZm5JJ5rsK9WjS9lBRPjszxf12u59Nl6HyjLG8UjxSKVdCVZT1BHUV0ehfEbxZoekwaVY2umPbW4KxtKrbiCSecH3rtvih4CluLmTWNHjBduZoR/EfUe9eUXEM1vIY54nicdQy4NfN1aOJy+cpUvhfW1/vPHa5Xqeg6F8YNTiiv5PEFpaF0iH2OG2Vg0shPQkngAc5rgdU1HUda1WXVtWnMt1L0A+7GvZVHYCq+1WcHblu1db4L8E6lr12jzQvb2QILuwwWHoKftsXj4xpJadX/n/kF233O2+AulyQ6de6pIpAuGEcee6r1P5/yr06q2mWVvp1jFZ2qBIolCqBVmvo6VNUoKEdkdEI8qsFFFFaFBRRRQAHoa+QtV/5Cl3/ANdn/wDQjX16elfOb+ANUvpZLtJEVZXZwPqa58TRlVp2j3/zPYyXG0cJWlKq91+qOFortLn4d6rDA8pkQhRnFbQ+DusY/wCPyP8A75/+vXB9Qq+R9J/rBgv5n9zPMaK9P/4U7rH/AD+R/wDfP/16P+FO6x/z+R/98/8A16PqNXyD+38F/M/uZ5hRXp//AAp3WP8An8j/AO+f/r1x/jbwzc+FtRisrqUSPJH5gIGOM1FTCVIRcnsjfD5xhcRUVOm3d+RgUUVJbQTXM6QQRtJK52qqjJJrnScnZHpSlGEXKTskFtBNdXCW9vG0krnaqqMkmvfPhX8P4dDgTUtSRZL9xkA9Ix6Cj4VeAIdEt01LUkWS/cZAPIjHoK9Gr2cNhlSV3ufC5tm0sXL2dPSC/H+ui/pFclqn/JUtH/7B83/oQrra5LVP+SpaP/2D5v8A0IVVf4V6r8zw2dbRRRW4wooooAKKKKACiiigDnviT/yI2rf9e5rW0T/kDWX/AF7x/wDoIrJ+JP8AyI2rf9e5rW0T/kDWX/XvH/6CKwX8Z+i/Ni6luiimyuscbSOcKoLMfQCtxjqK8F8YeOtS1e9l+zXs9vaqxEUEEjR/L2LFcMSevUAVH4D8f6vperRQahdT3Fg7hZI53LlFJxuVjyMdSCTxnpXrf2NiPY+1+dup80uKsB9a+rXe9r9Lnv1FAIIBHINFeSfShRRRQAUVU1t2j0a9kRijLbyEMOoIU818++CvE2veFfDl3qUizpPJoOlTW9rc6hJdpOZ5hHJfFnb5NvmfMgIACZOM5oA+jaK8gl8eeKYhbWV5f6JpjPJdumoXIVo544Y0ZUKrIQjkswI3EhVyBzimxfFPUI/Dk13eTaXBeto2k3trG3y+dJdNIsm0E5YAqMY6d6APYaK8n0vx34r1HW9VFtb6WlrbyX8AhupUhMDQA+U7Nv3EMR83ygAMDmqVh4y1zUvEnhD/AIqSC1jM9/a6rDNarHG88ccTiPIkKnG44ZSc5zjqKAPZaK4z4VeJL7X9PvYtYuIH1WylRLuKCMCKJmQMAjqzCRechuDjqBXZ0AFFFFABRRRQAVk+L/8AkW73/cH8xWtWT4v/AORbvf8AcH8xVQ+JEz+FmS33j9an8Nf8h67/AOvdP5moG+8frU/hr/kPXf8A17p/M0R6hLodLWVrPh7SNXXF9ZRSH1K81q0VJRxI+GPhUS7/ALHx6V0mj6FpekxhbGzji9wvNaVFO43Jy3YUUUUhBWbqOg6TqBzdWMMh9SorSooAw7TwnoFrIJItOhDDvtFbUUccSBI0VFHYDFOoouJJIKKKKBhRRRQAUUUUAFcPo3/INh+ldxXD6N/yDYfpVL4WS/iQ7VP+QfN/u/1rtq4nVP8AkHzf7v8AWu2ofwr+uwfaYUUUVJQV4N+0T/yNln/16f8Asxr3mvCv2gIZrnxnp8EEbSSvbBVVRkk7jWOITlSkl/WqPTyaShjYSk7JX/JnmVtBNczpBBG0krnaqqMkmve/hV8P4tEt01LUkWS/cZAI4jHoKPhV8P4tEgTUtTRZL9xkA9Ix6CvR6jDYZUld7nRm2bSxcvZ09IL8f66L+kUUUV0niBXJaudnxQ0Vm4D2UyKT3bIOPyrra5/xros2qWkFzYy+TqNlJ5ttIOzen0Pesq0W46bqz+5iZ0FFct4e8YW11INP1hBpmpr8rRyHCSH1Rjwfp1rqRVQqRmrxY0woooqwCiiigAooqnq2qafpVqbnULqK3jHd2wT9B3pNpK7AyfiWyr4G1XcQMw7R7kkACtjRlK6RZqwwRAgI/wCAiuMaS98calCPs8lroFtIJMSDD3LDoSOy+1d4oCqFHQdKwpPnm6i22Ql3FqK9h+0Wc9uW2iWNkz6ZGKlrzT47eJ7jStKg0exlaOe9VmmdThhEONoPbcT+Qau7D0J16sacN2c+MxVPCUJVqmyRwOhWFot/c2cksL3NtIYpQGB5XjI9QcZzTdZsbFtWtLD7TBDNdSiEFmACq3DMfQAZ698VzUVtHexI4CbkGBg7WX24qnND9lkPlD5j99jzuHoSetfcLB1ZO3Prax+PvMcLFp+y0vffzvufXUShYlUHICgA037RB/z2j/76FecfA/xFJqmkz6LeSM72yB4GY5PlE4KZ77T+jL6U+9+E2nT3Lyx6tfQhmJ2huBXxVSgqNSVOq7Ndv+HP13DYpYqhGtR2Z6J9ot/+e8X/AH2KPtFv/wA94v8AvsV5r/wqCx/6Dmof99Uf8Kgsf+g5qH/fVTy0f5n93/BNr1ey+/8A4B6S01sylWmiIIwQWHNV2g0pkCNFZFREYQpVcCM/wf7vt0rz7/hUFj/0HNQ/76o/4VBY/wDQc1D/AL6o5aP8z+7/AIIXq9l9/wDwDuJdJ8PSaeLA2OnC2BLLGI02qxH3gOx96h0vQvD2n6Zp9glvaTpp9sttbyThHkWNQABuI9q43/hUFj/0HNQ/76qlrvwrtbHRby8j1u/LwwtIoLdwM01Ci3bmf3f8EHKqley+/wD4B6WbDRmupbtrOxM8yFJZTGu51PUE9xRHpmjfZ4beOwsfJgfzIoxEu2NvUDsfevP/AA58NtPvdBsbybUb0yTQK7fvD1IqDR/A9kvjnUdKkvbyS3hs4pUHmsMMxOeh9qfsqWvvPTy/4JPtKmmi18/+AenWFnYafEYbG2t7WMsWKxIFBPrgVY3L/eH51x//AArzRv8Antef9/2/xo/4V5o3/Pa8/wC/7f41HLS/mf3f8E0vU7L7/wDgHYbl/vD86Ny/3h+dcf8A8K80b/ntef8Af9v8aP8AhXmjf89rz/v+3+NHLS/mf3f8EL1Oy+//AIB2G5f7w/Ojcv8AeH51x/8AwrzRv+e15/3/AG/xo/4V5o3/AD2vP+/7f40ctL+Z/d/wQvU7L7/+AdhuX+8PzrmNU13S9Y8Nah9guleSMbZImG10O4dVPNVj8PNHwf313/3/AG/xrmYvh7/ZNreaxeXO65UfIqEhQM/Xn8a0pxo/zO/TT/gmVSVXsrep1bfeP1qfw1/yHrv/AK90/magb7x+tT+Gv+Q9d/8AXun8zXPHqby6HS1Q1rWdL0a38/VL6C1Tt5jYJ+g6msf4j+LIfCegm62rJdzHZbRHu3qfYV82a3qmoaxeyX2pXUlxO+SWY8D2A7CuaviI0Vrqz2Mtympjm5XtFdf8j3+X4s+DElKLeXDgHllt2xW94e8X+HdeYJpuqQyy/wDPJjtf8jzXj3xDsrOD4Y+FrqC1gimmA8yREAZ/l7nvXnMUjxSLJG7I6nKspwQfY1hLGOErSX3Ho0cipYik50pNO7Wtnt6WPsSivL/gz49m1n/iQ6xLvvkTMEx6zKOoP+0P1FeoV2RkpJSjsfPYihPD1HTqKzQVzviDxt4Z0NzFqGqxCYdYo8u4+oHSuD+M/j64s7mTw5os5ikUYu50PzLn+BT2OOprzHwMiXHjfRo7hFmSW9jEiuMhgTznPWsKuJjCXItWergsmlWouvUdo2v5v/I9xt/ix4NmlCG8uIgf4nt2xXX6TqmnatbC5028huoj/FG4OPr6V86fGO2t7P4h39vawRwQrHDtSNQoGYwTwKwfDut6loGopfaXcvDIp+YZ+Vx6MO4rJY3lm4zX3HW8gjVoRq0JO7V7P/NH1rRWD4F8S23inQItSgAjl+5PFn/VuOo+ncVY8Wa5beHdDm1K5+bZ8scYPMjnoo/z0zXa2kr9D5qacG1LRou6lqFjptsbm/uobaIdWkYAVydz8T/CcMpRbq4mx/FHAxH5mvFvEWuajr+oNealOZGJ+RB9yMeijtWbXg187tK1KN13f+RzupJ7H0donjbwzrEiw2mpRrK3SOYGNj9M9a6Kvk+vUvhL44uFvItA1icyxSnbazOcsrdkJ7g9veunBZrGvJU5qz/BjjUfU9erh9G/5BsP0ruK4fRv+QbD9K9hfCzR/Eh2qf8AIPm/3f6121cTqn/IPm/3f6121D+Ff12D7TCiiipKCsu40HT7jX01qaISXMcXloW5CjOeK1KKdwCiiikAUUUUAFFFFAGXrmgaZrEJjvbZHPZsc1zf/CL+INI/5AGuzrCOkE/71B7AN0/A13FFZzowm7ta/iKxxI1rxvZfLd6JZXoH8UMjRk/nkU4eNtRT/j48KX6n/pnKjf4V2lIVU9VB/Co9jJbTf4f5BY43/hOZzwnhbVSfcoP600+LPEVxxZ+FGU9jNcgfoBXZ+XH/AHF/KnAAdAKPZT/nf4f5BbzOIK+PtU+V7m00uI9fIiy2Pq3+FWdM8D2UdyLzVLibUrrr5k7lz+vT8K66imqEL3er89QsNijjhjEcaBFHQAU6iithhXhnx8t5m8Z2TSA+TPBBGh9hJIGx9C6/99Cvc6xPGvh628SaHLYyrEJx89tM6ZMMg5Vh6c11YLEfV6yqHnZtgfr2FlR7/oeMaPocSxL+7BPckVLqWhxMhDRge4FbsJvNIkMOr6Te27rwWSIyRt7qy9RT5mvNXcQ6PpF5cOxwGkiMcS+7M3QfrXvvHS5+bm0PiI5LD2Xs+TXtYzfgDbzf8JRdSKP3cNvOkhHQZlQKD7ny2P4V7fWL4L8P2/hvQotPhWNpiTJczKm3zpWOWY/iePbFbVeBjMR9YrOofb5VglgcLGj2/UKKKK5T0QooooAKyvF//Irap/16yf8AoJrVrK8X/wDIrap/16yf+gmrp/GiZ/CxPBv/ACKmlf8AXrH/AOgisBdRsNP+J+qNf3tvaq+nwBTNIFBO5uma3/Bv/IqaV/16x/8AoIqTUtB0nUrgXF5Zxyy427mHOK051Gcubr/mZ8rlGNuhH/wk3h3/AKDum/8AgSn+NH/CTeHf+g7pv/gSn+NQ/wDCJeH/APoGw/8AfIo/4RLw/wD9A2H/AL5FL915j/eeRN/wk3h3/oO6b/4Ep/jR/wAJN4d/6Dum/wDgSn+NQ/8ACJeH/wDoGw/98ij/AIRLw/8A9A2H/vkUfuvMP3nkTf8ACTeHf+g7pv8A4Ep/jR/wk3h3/oO6b/4Ep/jUP/CJeH/+gbD/AN8ij/hEvD//AEDYf++RR+68w/eeRMfE3h3/AKDmm/8AgSn+NcxceN9F1zRr6xSYW98BgQu4O/kcqw4auhPhLw/g402HP+6K5ifwLpmi6TfagWa4vMZEjY+XkdOw/CtKbodb30sZ1PbeVuprt94/Wp/DX/Ieu/8Ar3T+ZqBvvH61P4a/5D13/wBe6fzNc8epvLoeP/HvUpLzxw1mWPlWUKIq9gzDcT+o/KvPT0Nd78dbGS18ez3DKdl1Ekin1wNp/kK4M14eMv7Z3/rQ/Rcm5fqVPl/rXU9P+JH/ACSbwifYf+g15hXpPg7xloOr6HB4O8bWcUFvGAlnfISFU9tx/gb36HvWP498A6l4ZY3cJ+3aU/MdzGM7Qem4Dp9elOtBzSqR1Rjl9ZUJPDVdJXbXZ3fQ53w9fTaZrtjfwNtkgnRx+fNfV15eJBpc191SOEy/gFzXybo1rJfataWkK7nlmVQPxr6t1C087Qp7Efx25i/8dxXbl/8AD12ueLxNy+3hbe366fqfJt9czXl7PeXDF5ZpGkcnuScmtXwB/wAj1oX/AF/R/wA6yLmGS3uJLeVSskblGB7EHBqTTb640zUrbUrQRm4tZVljEgypYeuO1ea21UvLe59U4KeG5aezjp92h1nxv/5KZqP/AFzg/wDRYri69ejm8LfFe2w+3RfFKJgqxyJcen99f1Fea+JdA1Tw7qDWWqWzRP8AwOOUkHqp71eIpvmc1qmcmWYmPs44eWk4qzT8uq7nd/s76jJD4mu9N3HyrmDft7blPX8ia1fj9qEj6rp+lhj5ccJnI9WYlR+QU/nWL+z3YyTeLZ77afLt7cgn3bjH861vj5ZyJr1jf4Ply2/lZ91Yn/2b9K3xHN/Z7tvb8L/5Hx2f8v1yfL5fkjz7TLObUdSttPttvn3Egjj3HAyfU12H/Cq/FXpY/wDf/wD+tXJ6BqMOj6/p+qXKSPDa3CySCNcsQPQV6t/wuzwr/wA+er/+A3/1687LsPhKlFyrNXv3tpZeZ4qtfVnO+Jvhrf6d4btdQtV826hi/wBOgQ7skdXT19xXn8btG6yRsVZSGUjqCK9u8WfE7TNP8L2l9pqGe/1GHfaWzjBUH+Nx2A/WvEd1xcSNJOweeZyzbVwCxPYCqzalShUi6ek30X4P1/P801FbbH1D4evG1HQrG+b709ukjfUgZ/WuV0b/AJBsP0rpvC1q1j4b060fh4rZFb645rmdG/5BsP0r6bo/67m6vdX7f5DtU/5B83+7/Wu2ridU/wCQfN/u/wBa7ak/hX9dh/aYUUUVJQUUUUAFFFFABRRRQAUUUUAFFFFABRRRQAUUUUAFFFFABRRRQAUUUUAFFFFABRRRQAUUUUAFFFFABWX4uBPhbUwOT9lk/wDQTWpSOqyIUdQysMEHuKcXZpiaurHHeFfF3hq38N6dBPrNrHLHbIrqzcggcitL/hNfCv8A0HbP/vur39g6R/z4Q/8AfNH9g6R/z4w/981tKVJtuz+//gGSjUStdfd/wSj/AMJr4V/6Dtn/AN90f8Jr4V/6Dtn/AN91e/sHSP8Anxh/75o/sHSP+fGH/vmpvS7P7/8AgDtU7r7v+CUf+E18K/8AQds/++6P+E18K/8AQds/++6vf2DpH/PjD/3zR/YOkf8APjD/AN80Xpdn9/8AwAtU7r7v+CUf+E18K/8AQds/++6P+E18K/8AQds/++6vf2DpH/PjD/3zR/YOkf8APjD/AN80Xpdn9/8AwAtU7r7v+CUT418K4/5Dln/33XNSeP8ASNb0q902TFrfYwib96SjI5Vh/I4rszoOk4/48Yf++a5m48FaXpGjX91AjT3bKWMshy3XNa05UOqd+mpnNVu6t6FxvvH61P4a/wCQ9d/9e6fzNVwyuodeVYZB9qseGv8AkPXf/Xun8zXPHqby6FD4seER4m0UPbgC9tstEfUdxXzne2txZXL211C8UqHDKwwa+wK57xN4O0TX1zeWq+Z2dRg1y18PGsuzPYyzNp4K8WrxfT/I+WWVWUqwBB6g11vgbx9rHhmFtNkhGr6U6lRaTNzGT02nnjP8NejS/BrS2lzHezKmema6Dw38N/D+jyrN5P2iVejSc1z0sHOEr8x6mMz3C16XK6bfrZfirnJ/BvwbcHUG8T6tapbsxLW8CrgJnuB29q9gpEVUUKqhVHQClrvjFRXKtj5uvXnXqOpN6s8O+NHgi4g1CTXtMhMkMvzToo5U+teVHrX2JLGksZjkUMp6giuI8Q/DHw9qsrTJEbaRuSY+K5a+EjVfMnZns5bnksLBUqi5orbuj5x+YSJLG7xyxnckiHDKfUEdK7pfGfiLxR4bHhS70uHVL13UQ3zL8yKOpI/vf7X1rurf4N6Ssoaa8mdc9M12/hvwro2gRhbC1RX7uRyamjhJQ+KWnZG+OzuhWSdOn7y2b6fduUvhp4Xj8L6Atu2Gupfnnf1PpVnx74ej8R6DJZnCzL88L/3WFdBRXY0mrW0Pmpt1G3J3bPlnVNPu9NvHtL2FopUOCCOD7iqmB6CvprxD4b0nXItl9bI7dnxyK4q6+EmnNJmC9mRfQmvAr5JeV6UtOzOd05I8WihWNy5Ys5AGWOcAdAPavRPhT4Pn1LUotVvoSlnAwdAw/wBYw6fhXcaH8M9CsJVmnDXTryN/IrtoIY4IlihRURRwAK6sJlnsp+1qy5pDjTfUeOBgVw+jf8g2H6V3FcPo3/INh+lewvhZo/iQ7VP+QfN/u/1rtq4nUhuthF3lkjj/AO+nA/rXbUP4UC+JhRRRUlBRRRQAUUUUAFFFFABRRRQAUUUUAFFFFABRRRQAUUUUAFFFFABRRRQAUUUUAFFFFABRRRQAUUUUAFFFFABRRRQAUUUUAFFFFABRRRQAUyeNZoJIXGVdSpHsafRQBxGn74hJYzf661by2z3X+E/iKivLbUvtf2jTdTksmZAr7UVtwHT7wNbvifS5pJF1PT1Buo12unQSp6H39DWVZXcN2haMkOpw8bDDIfQirbfxIhfysqbPE/8A0M0//fmP/wCJo2eJ/wDoZp/+/Mf/AMTWlRS52P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s//AH5j/wDiat2EBtbSOAuXKLgsep96nqpc3TmcWVignvH6KOiD+83oP50XctAso6lrTYjfeIIYl5is/wB9Kf8AbIwq/kSfyrrqz9A01NLsRFuMkrnfLIerseprQok+w4oKKKKkYUUUUAFFFFABRRRQAUUUUAFFFFABRRRQAUUUUAFFFFABRRRQAUUUUAFFFFABRRRQAUUUUAFFFYvinxNpPhu2Euo3GHYfu4U5d/oPT3pNpK7E2lubVFeO6j8X75pSNP0mCKPPBmcsx/AcU7TPi/eLIBqWkwyR92gchh+B4/WuP+0cLfl51+P57Ee1R7BRWR4Y8R6T4itDcabcByv+siYYdD7iteuxNNXRaaewUUUUxhRRRQAUUUUAFFFFABWNrPh201CX7TGz2t0Ok0Rwfx9a2aKabWwmrnGS6b4ktDhVtr5B/F9xj/Sov+J930I/+BA/wruKKfN5C5fM4fOvf9AJv+/4/wAKM69/0Am/7/j/AAruKKOZdgs+5w+de/6ATf8Af8f4UZ17/oBN/wB/x/hXcHgV574w+K2iaLO9nYRtqd0hw3ltiNT6Fu/4UnOMVdpWNaNCpWlyU02y1nXv+gE3/f8AH+FGde/6ATf9/wAf4VyOrfFDxlpsdtd3vhy2tba6G6AyFjvXGeDn0PpWt4X+MWlX0yW+s2bac7HAlVt8effuKhYik3ypq/z/AFOqeVYuEPacra8rP8rmxnXv+gE3/f8AH+FGde/6ATf9/wAf4V2sMsc0KTQyLJG4DKynII9QafWl12OCz7nD517/AKATf9/x/hRnXv8AoBN/3/H+FdxRRzLsFn3OHzr3/QCb/v8Aj/CjOvf9AJv+/wCP8K7iijmXYLPucPnXv+gE3/f8f4UoGvscLoe0+rT8fyrt6KOZdgs+5x8Gh65eH/TLqKziPVYBlj+JrodH0my0uHy7WIAn7znlmPqTV+ihybGopBRRRUjCiiigAooooAKKKKACiiigAooooAKKKKACiiigAooooAKKKKACiiigAooooAKKKKACiiigAooooAz/ABJqsOiaJdapccpAhYL/AHm6AficCvmzWtTvNY1ObUL+UyTytk+ijso9AK9f+PVxJH4VtIVJCzXih/cBWP8AMD8q8SdtqFvQV89ndeXNGittzCbvIWj88dM17Lp3wq0K40+2uHvL4NLErkB1xkgH0rXg+G+hQ+H7rSN08izyecsshBeJ8YBU/h071EMjq3anJfK+/wBxPLJ7I8T8P6ve6HqsOo2MhSWM8js691PqDX0noWpQavpFrqVt/qriMOB/dPcfgcivm7xLo91oGtT6XeMjSRYIZDkMp6H2+lewfAyeSTwY8THIiuXVc9gcHFdGUzqU5zw9Tpr/AF63HTfvHfUV5dqPjvxfpq+KnvtK0RYvD0EckrxzSuZDIm9cDA4A6/pXQL8SPC/9nfa5Jr9HF4libc6dOJzO8XmogiKbzuTkHGDnrXuHQdjRXNReOPDsms/2Stxc/ad7RA/ZJdhmVPMaENtwZAvOwc8EYyMVCfiD4bW0uZpZL+GW3nige1ksJluWeXPlhYiu5t2DjA/hPoaAOrorgLH4gS3Hwt17xqtij/2dcaikELK8XmJbzyRpuDDcpIQE5HBJ4qPS/ibawG9tvElukN1b6hDp8R0wSXiXU0sBmVECruDBVYEEcEdeaAPQ6K5eHx74Yk1U6ebyaJg8kXny2siW/mIu54/NKhNyjORnjBHUEBqeP/Dz6ZFqA/tMRzyrFao2mTrJdFlLgxIUy42qzZA4AJOKAOqormtO8deG9SuoYLC7muRJai6aWO2kMcUZDEGRtuEJ2Nw2DkY7jNX/AIT3SJLXT9Silkh066inn33NpNG8kUcXml4wV5G3nnr254oA6+iuRt/iN4VntZ7iO5vR5Rg2xPYTJLMJyRCY0ZQXDlWAKg/dNbXhbXtP8S6LDrGltO1rKzKpmgaJ8qxU5VgCOQe1AGpRRRQB5Z8d/F02m2kfh/T5THcXSb7h1PKx9Ao9zz+A968Lb7prrPi5cSXPxD1ZpCfkkEa+wVQBXJt90/SvHxlRyquPRH6BkmGjRwkZLeWr/T8D1H4x/wDIleDD/wBOi/8AopK8vr1b4t2tzN8PPCF1FBI8MNpH5rquQmYlxn0rymoxX8T7isna+qr1f5s9W+A/i6a31JfDN9KWtp8m1LH/AFb9dv0P8/rXuFfI/h+4ktddsLmIkPFcxspHqGFfXA5Ga9LCVHOlr00PmM+w0KGJvDaSv8worgtT8UeLbTxtc6Gum6M1rHYS6gkxnk3mJH2gFcY3cjvimeHPir4cvPCY1nVZ5rGSGxhvLpWsplXZI2wNFuXMi7wVyue3qM9J4h6BRXLN4+8OR3dvazzXsEsxhVhLYyp9naZtsSzEr+6Z2IADYPI9RTrrx34cs7q/t76e8snsYXnkNzZTRiRFcITHlf3nzFQNuScjGQQaAOnorjfDHjKbxA3io2NhIP7HmWK2iuIJIJZGNtHLtdXAIO5yBx0weaytL+KVreeIdD0+Sw8m01LRG1CW7MnywTgFvs599sczZ9E96APR6K4/RvHljLpeg3GsWl5p8+sRQyRj7LK0MbTDMaNLt2hiMAjPB4PUVjzfFawt8QSWd3O7aXc6gLq2sZ5bdRFL5eDhC2B1Y9se4oA9IorkLb4ieGm1GHS5byY3ZktoJXjs5jBHLcIjwqZNu1d+9QuT1IHWrfh/xvoGu67Lo2myXclxHC0wd7ORInjWQxlldlCsN4I4PY0AdJRRRQAUUUUAFFFFABRRRQAUUUUAFFFFABRRRQAUUUUAFFFFABRRRQAUUUUAFFFFABRRRQAUUUUAcb8YdLk1PwdK0Kl5bVxMoHcDg/oTXz/IN0ZA7ivrCRFkjaN1DKwwQe4rxP4hfD+70+7lv9JhM1o5LGNeqH29q8jNMFKulUp/EvyMakdbmRb/ABS8cW9vHbxw6RsiQIuYmzgDA/irWt/i/qy+G7qO6gtZNckmKWywoRHGm0fvGyeeTwO9efyK0bFZFZGHUMMUQwmWT9zGZHPHyjJNefDMsapOMld+nX7jLm7MaWnlnlurueS4upmLzSuclmNfQvwn0uTSvBlskylZZyZnB7bun6Yrg/hz8P7q7u4tS1iIxW8ZDJE3Vz717OiqihVGABgCvTy3CTpc1Wr8Uv6/E1px6nKav4Jt9RHifdfyx/8ACQJAsmEB8ny0CjHrnHemy+B7eTxJ/bX9oTB/7St7/wAvYMZitmtwufQht2fUV11FeobHAL8M7SLXtU1G2vLWFNQlnn3jTozeW00sRQvFc53LjJI44yRnFZ+l/CZtPjnnt/EIj1Fp7O4injsFVEkthIoLJu+fcJG3ZbJ65r0+igDjIPAcY+HWseD7rVprkarJeyT3bQqG3XMryt8o4wDIQB6CtG88I6bI3h5bGOHToNE1A30UFtAqJIxgmhKkDAHExOR3AroqKAOAl+GkVzczW15rU82gtd3N7HpwhVWSadXDnzc5K5lkIGOC3U4pl/8ADm71LRtLstW8QQahPo9wsuny3GlxtGiiJoiskZbEhKOecjBwQBivQqKAOEX4eldW0W/h1GyszpUJjRbLTEty+UdShKtjysvu8ogjIznvVKz+FUMWnvay6yw3/bAEt7UQwRC4g8oiOLcQgHLYBwSe1ekUUAeXfEj4e3t/YRS6TNPcTAadBJGkgicRWsjvvRsj5jv6ZHTg11vw00/VdL8HWmn6xb2lvcQtIqR24wFi3ny93J+fbjccnLZrpKKACiiigD54+OukSWHjKS+CHyL1Q4PbcBgj+R/GuAr6o8ceGrTxPoz2VwMOPmifurV86+J/Ces6BdPFdWrtGD8sqLlSP6V52Lw0nLngrn2GSZrS9kqFV2a2v1RpeA/iFqfhpf7O1JX1fQ3+V7eX5nhXvsz1X/ZP4V0HiPwHpmvaYfEngC5S6tny0lkD8yHuFzyD/sn8K8vPBweD6Vu+DbTxT/aD/wDCMyXdrJcIY5nj4RlPrnj6HqO1Y0nKouSUb/odmLpU8M3iKM1B9U9n8u/oTfDrRptW8Z2Nn5bbYphJMCPuhTyD+PFfUY6Vx3wy8Fw+FdOLSHzb6YAyyHr9K7GvSoUvZQUT5PM8b9crua2WiMHUPDUV54ll1trqRHk0qTTTGFGAruG359eOlc9dfDO0uLC1tDq1wot9Kh00MIlyyxzLKH+pK4x7139FannnE6p8PbO78cyeKI5NPL3L273UV5psdyS0J+UxuxBjOAOmeQD1rEk+D8Fxeajc3niCeaS5jmWKX7MomQvcLOjPISTJsZVABwNoxivUaKAOd8G+HLrQ7rV77UNYbVL3VbiO4nk+zrCqlIkiAVQTgYQHqeSa5C8+DOmXHh/VtJXW72EX+qfbopkRd1rHsMbQJ/smJ5Uz1/eE9a9RooA4LxN8OI9b8W2+ttq7xQQSWskdo1sriJoHLDymJ/dhs4bA5wOeKjX4aCGC2gtddljjXTL7TbgNbq3nRXMnmZHI2srdOuRXoNFAHCxfDq3isry3TVJmNxqWl6hkxj5WsRbBV+j/AGYZPbcfSsL4N+EfE3hnXLh9RsreO2lim8+V5fMkMjTtIqxHccR/OxIwvJzjOa9XooAKKKKACiiigAooooAKKKKACiiigAooooAKKKKACiiigAooooAKKKKACiiigAooooAKKKKACiiigAoYBhhgCPQ0UUAZd74e0a8fdcafA7eu0Utj4f0eybdb2EKN67RRRTuxWRpgADAGBRRRSGFFFFABRRRQAUUUUAFFFFABRRRQAUUUUAFFFFABUVzbW9ymy4hSRfRhmiigDJbwn4faTzDpkG7/AHRWlZWNnZoFtbeOIf7K0UU7sLFmiiikAUUUUAFFFFABRRRQAUUUUAFFFFABRRRQAUUUUAFFFFABRRRQAUUUUAFFFFABRRRQAUUUUAFFFFABRRRQB//Z"/>
          <p:cNvSpPr>
            <a:spLocks noChangeAspect="1" noChangeArrowheads="1"/>
          </p:cNvSpPr>
          <p:nvPr/>
        </p:nvSpPr>
        <p:spPr bwMode="auto">
          <a:xfrm>
            <a:off x="51752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37" name="Picture 4" descr="Image result for node js vs jav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276350"/>
            <a:ext cx="4587296" cy="32735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76200" y="2050175"/>
            <a:ext cx="4223913" cy="1668355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CC99CD"/>
                </a:solidFill>
                <a:effectLst/>
                <a:latin typeface="Consolas" pitchFamily="49" charset="0"/>
                <a:cs typeface="Arial" pitchFamily="34" charset="0"/>
              </a:rPr>
              <a:t>const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fs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7CDCC"/>
                </a:solidFill>
                <a:effectLst/>
                <a:latin typeface="Consolas" pitchFamily="49" charset="0"/>
                <a:cs typeface="Arial" pitchFamily="34" charset="0"/>
              </a:rPr>
              <a:t>=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08D49"/>
                </a:solidFill>
                <a:effectLst/>
                <a:latin typeface="Consolas" pitchFamily="49" charset="0"/>
                <a:cs typeface="Arial" pitchFamily="34" charset="0"/>
              </a:rPr>
              <a:t>require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7EC699"/>
                </a:solidFill>
                <a:effectLst/>
                <a:latin typeface="Consolas" pitchFamily="49" charset="0"/>
                <a:cs typeface="Arial" pitchFamily="34" charset="0"/>
              </a:rPr>
              <a:t>'fs'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fs.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F08D49"/>
                </a:solidFill>
                <a:effectLst/>
                <a:latin typeface="Consolas" pitchFamily="49" charset="0"/>
                <a:cs typeface="Arial" pitchFamily="34" charset="0"/>
              </a:rPr>
              <a:t>readFile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7EC699"/>
                </a:solidFill>
                <a:effectLst/>
                <a:latin typeface="Consolas" pitchFamily="49" charset="0"/>
                <a:cs typeface="Arial" pitchFamily="34" charset="0"/>
              </a:rPr>
              <a:t>'/file.md'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, (err, data)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67CDCC"/>
                </a:solidFill>
                <a:effectLst/>
                <a:latin typeface="Consolas" pitchFamily="49" charset="0"/>
                <a:cs typeface="Arial" pitchFamily="34" charset="0"/>
              </a:rPr>
              <a:t>=&gt;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{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99CD"/>
                </a:solidFill>
                <a:effectLst/>
                <a:latin typeface="Consolas" pitchFamily="49" charset="0"/>
                <a:cs typeface="Arial" pitchFamily="34" charset="0"/>
              </a:rPr>
              <a:t>if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(err)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  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99CD"/>
                </a:solidFill>
                <a:effectLst/>
                <a:latin typeface="Consolas" pitchFamily="49" charset="0"/>
                <a:cs typeface="Arial" pitchFamily="34" charset="0"/>
              </a:rPr>
              <a:t>throw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err;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console.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08D49"/>
                </a:solidFill>
                <a:effectLst/>
                <a:latin typeface="Consolas" pitchFamily="49" charset="0"/>
                <a:cs typeface="Arial" pitchFamily="34" charset="0"/>
              </a:rPr>
              <a:t>log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(data);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});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999999"/>
                </a:solidFill>
                <a:effectLst/>
                <a:latin typeface="Consolas" pitchFamily="49" charset="0"/>
                <a:cs typeface="Arial" pitchFamily="34" charset="0"/>
              </a:rPr>
              <a:t>//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999999"/>
                </a:solidFill>
                <a:effectLst/>
                <a:latin typeface="Consolas" pitchFamily="49" charset="0"/>
                <a:cs typeface="Arial" pitchFamily="34" charset="0"/>
              </a:rPr>
              <a:t>moreWork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999999"/>
                </a:solidFill>
                <a:effectLst/>
                <a:latin typeface="Consolas" pitchFamily="49" charset="0"/>
                <a:cs typeface="Arial" pitchFamily="34" charset="0"/>
              </a:rPr>
              <a:t>(); will run before console.log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2878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02" name="Google Shape;302;p2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01" name="Google Shape;301;p27"/>
          <p:cNvSpPr txBox="1">
            <a:spLocks noGrp="1"/>
          </p:cNvSpPr>
          <p:nvPr>
            <p:ph type="title" idx="4294967295"/>
          </p:nvPr>
        </p:nvSpPr>
        <p:spPr>
          <a:xfrm>
            <a:off x="1371600" y="-212725"/>
            <a:ext cx="6915150" cy="7461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Multi Threaded Server VS Node.JS Server</a:t>
            </a:r>
            <a:endParaRPr dirty="0"/>
          </a:p>
        </p:txBody>
      </p:sp>
      <p:sp>
        <p:nvSpPr>
          <p:cNvPr id="5" name="AutoShape 8" descr="data:image/jpg;base64,%20/9j/4AAQSkZJRgABAQEAYABgAAD/2wBDAAUDBAQEAwUEBAQFBQUGBwwIBwcHBw8LCwkMEQ8SEhEPERETFhwXExQaFRERGCEYGh0dHx8fExciJCIeJBweHx7/2wBDAQUFBQcGBw4ICA4eFBEUHh4eHh4eHh4eHh4eHh4eHh4eHh4eHh4eHh4eHh4eHh4eHh4eHh4eHh4eHh4eHh4eHh7/wAARCAE2Ag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KusXi6dpN5qDIXW2geYqDgsFUnH6Vw3gn4p6br3wruvHV9Yy6YLGBpbyyZg8kZ8tZEUepdHQr67gK7PxNazXvhvU7O2UPNPaSxxqTjLMhAGT7mvG9G+GXimDVPCVlJDBFoM2l6a3iaIzKWF3YxqIkUA/MGYLkjI/dDnmgD0L4b+O7fxT4a0rUNQtRo2o6jcXdtHp8kod/MtpZEkAI4OPLJpuuePLKz17QLWzktrrT9Qnv4bu5VifINrC7uAAOSGQqfpXG6f4T8W6DbeF9Wh0E6ldaRr+s3M9jDdwpI8F3NcGN1Z2CZAkRipYHBI6jFO8GeCvFlve+FbrVtMgtntNb1y9vkjuVkWKO687ysHgtnevQZHcCgDofCvxZ8NeKjoK6HeW5l1Sd0Nvcu0UqqqyElBtw7fJ0z0ye1Wfij4w8ReEUt7vT/DdtqdhNNBbeY98InEssmwDaVPGSOc1yfg7wh4pt9L8CabfaB9kfw1r1xJczm4hZJrdobpVmTaxbBMqDaQG56YGa7b4t6HqXiDw1aWWlQLNPHqtncMpcLiOOZWc5PoAeKAMm5+JP9g+KbPR/GsWnaEs2kS3zt9qMuHWcRqi4HzAodxwOMHsM102peNvCemvYx3mv2MT36JJaL5m4zq5wrIBncCe4rH1jwzeXnxYXxA1jDNYL4ansFlcqSJ3nRgoB55UHnp2rnPhj4F1rR9d8MXmsabAi6b4YfT3cyI5imNxu2rgnjaByOO1AHf2/i7wzceIX8Pwa1aSamjMhgD87lGWUHoWA6qDkdxTdG8ZeF9Z1SbTNM1q1ubuJGdo1JBKqcMykjDAEjJGQK8x8C+AdW0rWbDTtc0fX7xNN1m61C21JNVg+wkySSukhi3CXfiXaV2kZyckVS0nwb8RtZ8Q6Zd+I7e9tp4NN1GzvLqW8tjbLJPEVRraKH5hHkD72G6ZB5NAHeQ/EzQ9S8faJ4a0C/sNTS+S8a6kjl+aHyVUqQOjKSWGenHWug0bxh4X1m9uLPTNcs7me3UvIqP8Awg4LAnhlBGCRkCvLNE8H+L7+98IWt54Vh8Pw6Fol7pdxfLdwuXkkhSNHjVCT5eU3fNhsnlR1NXw38NdauPCn9ganpGu2Gq2fhm60a21K51aGayV5IREWiRG8za20N8yqQPegDvtM+Jei634/0zw54evrHU7e6s7m4nnilJaIxlAuBjlW3N83Q7eKfq/jbVP+E+uvCXh7QYdRudPtYLu9M98tuxjlZgvlKQd+NhyeACQM5rn/AAhovii58f8AhjWtR8Gw+H7TSNEm0+Y/a4ZGeRvKxsEZP7r5Dgkg88qvd3xo8P614muWtdK8EyNq0Cr/AGN4nh1GGA2LnBLN8wlAU8lFVwwHvwAd5qPi7w1p+uRaHe61aQahKUVYGfkF+EDHopbsCQT2zVW88feDbPVptJufEVjHewP5c0JfmJvl4f8Au/fTrjOa811P4fay3izxDBqml+INb0vXNQgvBPp+qQW8CbVjBE0burjaybhsDcdMV02n+AGvtJ+I2m6vZw2//CSapNJb3ClWcxNbQpG+RyCroxAPIxnvQB2uoeIdD0+a7hvtUtbd7O2W6uRI4HlRMWVXb0BKMB64NUE8deEG0N9bPiCxj0+OYQSTyPsEcnZGDYKn2IFeWf8ACvvHGs/DbVb3XrZIfF1/qdjdS2sN4o329k0YjhWUZVS4R5BngNKc96vP4DvtSs47pfDeswXVx4m0y91BNb1G3uHlgt2XL/u3ZMBRjGdxx0oA9d0fUrLV9Mg1LTbhbi0uF3xSKCAw+h5q3SKqqoVVAA6ACloAKKKKACiiigAooooAKKKKACiiigAooooAKKKKACiiigAooooAKKKKACiiigAooooAKKKKACiiigAooooAKKKKACiiigAooooAKKKKACiiigAooooAKKKKACqmoajaWKjz5Pnb7kajc7fQD+fSq+uak1mq29uFa6lB2g9EXux9vT1P41hRx7WaRmaSV+XkflmP+Ht0FUkkrsm7bsjQl1u+kz9ntIoF7GZtxP1Ven5mov7V1j+9Y/8Afpv/AIqq9FHN5By+ZY/tXWP79j/36b/4qj+1dY/v2P8A36b/AOKqvRRzMOUsf2rrH9+x/wC/Tf8AxVH9q6x/fsf+/Tf/ABVV6KOZhylj+1dY/v2P/fpv/iqP7V1j+/Y/9+m/+KqvRRzMOUsf2rrH9+x/79N/8VR/ausf37H/AL9N/wDFVXoo5mHKWP7V1j+/Y/8Afpv/AIqj+1dY/v2P/fpv/iqr0UczDlLH9q6x/fsf+/Tf/FUf2rrH9+x/79N/8VVeijmYcpY/tXWP79j/AN+m/wDiqBqusZ+9Yn/tk/8A8VVeijmYcpoQa9Ihxe2TBe8kB3/iV6/lk1sWtxBdQLNbypLG3RlOa5emxtNa3BurNgsv8aH7so9G9/Q9RT0fkGqOvoqvp15FfWi3EWQDwynqrDqD7irFS1YpO4UUUUgCiiigAooooAKKKKACiiigAooooAKKKKACiiigAooooAKKKKACiimXMqwW8k7/AHY0Lt9AM0AE80MEfmTyxxJ/edgB+ZohlimjEkMiSIejIwIP4ivnLxP4gvPEWoy3MxkkbJ8uMjKRL2VR0HGMnqTUfgzxFqnhrW45wzJAWBni52SJ/FkdMgZIPtjvXt/2HW9j7S6va9j5FcX4V4v2HK+W9ubpc+lKKRGDIGXoRkUteIfXBRRRQAUUV5F8ZvGniDw74lktNI1Ce38nR1u7eFdPWaCe5acxolxKR+5iJ2guWQDJOeMUAeu0VwMvxO02PxpJ4bNqHMF4lhcyJcAyRztCJciLGTEFZcvkYJ6Hk1nt8WvJsjf3nhe8t7SbRptaspDcxsZ7dJIUwVHKOfPVsHIAxyTkAA9Oorg/E3xL0/RdSvdNktV+1QalFp8RnuVhhkd7UXJZnIOxQmR0JJwMc8JovxIi1nUdNsrLShC9/ZvcRC9uhCZXUupSIbSJQGTkg8KysAQaAO9orl/hTr+qeKfh5oniLWLG3srvULKK4aOCUuhDorbhkZGcnjnHqa6igAooooAKKKKACkdlRGdjhVBJPoKWs3xPI0OgXsinB8oj8+KcVdpCbsrmBFI11LJfSZ3ztuAP8Kfwj8v51JYW8l/qUtsLl4FjiDfKoJJJ96FUIoRRhVGAPYVY8Nf8h67/AOvdP5mqTu2yWrJIs/2A/wD0E5/+/af4Vg69qOgaI5iv/EriYdYo4ldx+AFZXxd8bT2EraBpExjn2j7VOp5QEcIvocck14+SWYsxJYnJJOSTXk43No4eXJFXl+CM5S1sj1yLxn4WeTY2tajGM/eazGP0FdVo9vp+r2/n6b4gN0nfYqEj6jHFfPFW9I1K+0m+S9064eCdD1U8EehHcVyUc+blarFW8iVJo+if7Af/AKCc/wD37T/Cj+wH/wCgnP8A9+0/wqLwF4lh8T6Gt4qiO5jPl3EQ/hb1Hseo/wDrV0Ne/GpzJNbGySauYf8AYD/9BOf/AL9p/hR/YD/9BOf/AL9p/hW5RT5mPlRh/wBgP/0E5/8Av2n+FH9gP/0E5/8Av2n+FblFHMw5UYf9gP8A9BOf/v2n+FH9gP8A9BOf/v2n+FblFHMw5UYf9gP/ANBOf/v2n+FH9gP/ANBOf/v2n+FblFHMw5UYf9gP/wBBOf8A79p/hR/YD/8AQTn/AO/af4VuUUczDlRh/wBgP/0E5/8Av2n+FY2nSvNZRSSHLlfmOMZNdrXD6N/yDYfpTveIrWkaWjT/AGXWFTP7q8+Uj0kAyD+Kgj8Frpq4u9by4kmHWKWOT/vlwf6V2lJ6pMa3aCiiipKCiiigAooooAKKKKACiiigAooooAKKKKACiiigAooooAKKKKACoNQ8j7DP9qkWOAxsJHY4Crjkk9qnryX9oPXpoLe10G3cqsy+fcYP3hnCKfbIY/8AARXRhcPLEVo047s48wxkMFh5157I4zSbvQ7S/ntJbyIKjlYppPkSdBwrKT7djTNSvdCu9YtrRbpXieVRcTQjesMWfmJx1JGRgZPOe1YdpGt3ANxO7HII61UvbaWFh5auqg5yBjmvtlgbvlc9bWPyF5tBWl7JWvffzufWVnLBPaRTWsiSwOgaN0OVZccEGpa8n+AeuT3Fvd6HK5wsZuLf/YOdsgHtlkb6s1dPJoHiwyMV8W3IUk4HlR8D/vmvi6+F9hVlTm7NH65gsbHF4eFemtJI7GiuN/4R/wAXf9Ddc/8AfqP/AOJo/wCEf8Xf9Ddc/wDfqP8A+JrP2cP51+P+R088v5X+H+Z2VY2seF9F1e5vrjULXz2vtObTbgMx2vbsWJXH/AjzWN/wj/i7/obrn/v1H/8AE0f8I/4u/wChuuf+/Uf/AMTR7OH86/H/ACDnl/K/w/zNGy8IaXZav/aVrcahE77GuIlum8q5dUEYkkX+JtoAJ74Gc4rnYfhRoMOuLKjTyaQdGutKewmndwkcssDqsZJ+RV8phgc/MOeBWj/wj/i7/obrn/v1H/8AE0f8I/4u/wChuuf+/Uf/AMTR7OH86/H/ACDnl/K/w/zHQfDnw9DBKI31IXct2l6b43jm5WdYfJEgc9D5fykdCCeKvv4Q0yXUtNvrq41G7fTirwRz3TOnmqGUSkd3w7DPv06Vnf8ACP8Ai7/obrn/AL9R/wDxNH/CP+Lv+huuf+/Uf/xNHs4fzr8f8g55fyv8P8zd8K6BYeGdGi0fS/PWyhJ8iOSQv5SdkXPRQOAO1atcb/wj/i7/AKG65/79R/8AxNH/AAj/AIu/6G65/wC/Uf8A8TR7OH86/H/IOeX8r/D/ADOyorjf+Ef8Xf8AQ3XP/fqP/wCJo/4R/wAXf9Ddc/8AfqP/AOJo9nD+dfj/AJBzy/lf4f5nZUVxv/CP+Lv+huuf+/Uf/wATR/wj/i7/AKG65/79R/8AxNHs4fzr8f8AIOeX8r/D/M7KsXxNcW914Vu5raeOeIpw8bhlPzDuKxj4f8XYP/FXXP8A36j/APia43SPDPiWxh1HUri7ltLR+ZLbK4m56sANo/Dn3rSnSp7860t3M6lSe3L+R3LfeP1p+hyrBq2oTv8AdjtVY/QEmmN94/Wl0eLz9S1KA9JLML+eRWEDeZ4DqN3LfX9xe3DbpZ5Gkc+5Oa6fSvh14l1PTLbUbVbEwXMayR7pyDtIyMjbXK31vJbXM9rKuJInZGHuDivTvCvxa8M6R4b07S7q31Iz2tukUhS2JXcBg4NfK4ShRq1an1l636u3e5zRtpcr6V8KdUk06/XUnt4bvCtZvHKWXIzlW4HB45rz3UbO60+9lsr2FoLiJtrow5B/w969z0b4m+GdS0rUNTElzbW9gF803EWwsWzgKO5OOleNeLvEt54r119UngS2gC+XbQgDcEz1Y9yf0rozPD4aFCMo6PpbW6/rr8imor4WdP8AA6/ktvGDWe4+XeQMpXtuX5gf0P517nXhHwTs3uPGiXIB2W0Lsx9yNoH6n8q93rvyvm+qxv5/mzSlswobODg4PY0UV6BqeO+I9e8daTp/xEuj4mtp18NadJNaoumIjSO1qZVJO4/dYjjHOOa6K6+Ji20jWMnhnUhq/wDaMFglhvj3FponljYtnaBtjbd/dwetdBqvg/RtStvEVvdJOU8RQeRf7ZMEp5XlfL/d+Wm3fg3RbrxF/b0qT/bPtcF5kSYXzIYpIk49Nsr5HrigDFg+J+kTeKn0BbdmlS5ezcrOhcXCx72Xy87tg+7vPG4HtzUFl8U9OuoLyOGw+0ajBeW9nFbWt3FOszz5KYkU7RgK5bP3dp68VuSeCNIbUNSuFnv47bVPMN7YpPi3meRNjvjG4ErjOGAzzjOTWfbfDHw/BZTQC61Zpna2dLtrr99C1vnyShAwu0EjpgjqDk5AMhfGuup8H/GniuSAQalpI1J7aC4QHyjArFFYKcNgj15FHh/x5q0D3dreRSa8JLyG10e7itDZ/bXaNnkBV+Ase3lxkHOByDXUReB9DTwbqvhM/bJNP1VbhbsyXDPK/ngiQ7zzk5P0q/4n8PWOv2tvFdSXNvNazC4tbm2k2SwSAEblPI6Eggggg8igDlv+FnWs9sP7P0O/u7uCG5m1C1DIrWi28xhlBJOGberhQPvBScjitTwD4il8Qalr0qziWwint2sfk2kRSW0UvP4uTUE3w18OtbQQwS6naMkU0M80F4yyXcc0nmSrM3Jfc5LE8EFjgjJrf0LQNN0SW7fTYTCLpoy6A/KojiWJQo7AKiigDUrh9G/5BsP0ruK4fRv+QbD9KpfCyX8SHar/AMg+b/d/rXbVxOqf8g+b/d/rXbUP4V/XYPtMKKKKkoKKKKACiiigAooooAKKKKACiiigAooooAKKKKACiiigAooooAK8T+Pmm3C+KNP1F0Y2lwsEG/HyhlkfKk9uHBHrg+le2VR1/S7fWtHudMut3lToVJXqp7Ee4PNdOExDw9VVEcOZYKONw8qMuv6HjGkaTGI1VUFSalpMezDICPcV0aeHfFGlMVFhb6minCywzCNmHqVbgH8ae/h/xRqpCGxt9MRjgyzTCRlHqFXgn6mvZePXNzc2h8hHJJKn7P2bv6affsYXwB024bXL3UgjfZrdJ7cvjALtKuFHrgR8/UV7RVHQdLttF0e20u03eTbptBb7zHqWPuTkn61erxcVXdeq5s+vy7BRwWHjRj0/UKKKK5zuCiiigAooooAKKKKACiiigAooooAKKKKACsnxf/yLd7/uD+YrWrJ8X/8AIt3v+4P5iqh8SJn8LMlvvH61P4a/5D13/wBe6fzNQN94/Wp/DX/Ieu/+vdP5miPUJdDhPi/4OmW8fXdNhLpJzcRqOQf7wry/HtX1e6rIhR1DKeoNcdr/AMOdB1SVpljNtK3JMfGa8jG5XHES54u0vwZnKm73R8+SQrI4LMxUHdszwT64q3Z21xeXKW1rC0srnCqor16H4R6cJMyX0zL6Zrr/AA54U0fQl/0O1XzO7sMk1y0smm2vbT0Xb/g7EqnIofDPwuPDmjfvsG8uMNM3p6D8K6yiivejFRSilojdJJWQUUUUxhRRRQAUUUUAFFFFABRRRQAVw+jf8g2H6V3FcPo3/INh+lUvhZL+JDtU/wCQfN/u/wBa7auJ1T/kHzf7v9a7ah/Cv67B9phRRRUlBRRRQAUUUUAFFFFABRRRQAUUUUAFFFFABRRRQAUUUUAFFFFABRRTLiVYLeSZ87Y0LN9AM0ALJIkaF5HVFHUscClR1kUMjKynoQcg185+KfEd74j1CSeYvJzmKIjKRL2CjpnGMnqaj8FeJtU8Naykm5ltmYGeH+B0/iOOgYDJBHpjvXtf2JW9j7S6vvY+TXF+EeK9hyu17c3S59I0UisGUMvQjIpa8U+sCiiigAoorxv43eKPEmi+JLiHR9R1S1S30MXUJtooWt47hp2RZLoyAkQjjcR0UMaAPZKK8/HxCu38Z3Oi2/h+a6srK+WwvLuISFo5DAspk2iMp5ah1BJcNk9PXGk+LOqW2mrqV74ZtY7W60CbXLHy9R3u0SSwII5B5YCsROGyCw4wCaAPWaK898SfEiTTdavtFtdIFzeRarFp1uTI+xy1n9qZ2CIzABcrgAknHQZIdpvj7VbzVNKsrjw8mkHUbZmi/tKaWHzbgFx5Mf7og/c3fNtYowYL2oA9Aork/hBrWteIvhpoGu+II7RL6/sIbhzbOSrB41bcQVG0nJ+UZA9TXWUAFFFFABRRRQAVk+L/APkW73/cH8xWtWT4v/5Fu9/3B/MVUPiRM/hZkt94/Wp/DX/Ieu/+vdP5moG+8frU/hr/AJD13/17p/M0R6hLodLRWF408TWPhjTPtV1+8mfKwQKcNI39B6mvDfEfjPxBrkrm5vpIYCeIICUQD+v1NcWKx1LDfG9eyJlUtoj6NEsZbaJELegPNOr5TE04bcJ5QfXec11nhT4g67osyJcTvqFnn5oZmywH+y3UfyrjpZzQnK0k0Sqr6o+gKKoaBq1lrelxajYSeZDIPxU91I7EVfr1zVO4UUUUDCiiigAooooAKKKKACiiigArh9G/5BsP0ruK4fRv+QbD9KpfCyX8SHap/wAg+b/d/rXbVxOqf8g+b/d/rXbUP4V/XYPtMKKKKkoKKKKACiiigAooooAKKKKACiiigAooooAKKKKACiiigAooooAKhvhC1lOtw6xwmNhIzHAVccnNTV5N+0Hr09vbWug2zlVnTzrjB+8ucIp9iQxP+6K6MLh5YirGnHdnHj8ZDB4edeeyOM0e40W11CezkvYfkcrHK/yrOg4V1JxnimapdaHdaxbWYvI2jeULcSxDesMWfmJx7ZGB657Vg2saXkAEh57hlzmqt5byQEeUrIFOQQMc19ssC2+Vz1tY/Inm0FaSpK177+dz6ztZIZbaKS3kSSFkBjdTkMuOCDUleUfAPXZ7i2utDmc7UjNxb/7HO2RR7ZKMB/tmumk0Pxk0jFfFkiqScAW8fA/Kvi6+FdGrKnN2a9T9bwWOji8PCvTV1L0OxorjP7A8Ynr4vn/CCP8A+JoHh3xYfveL7r8I4x/7LWfs4fzr8f8AI6eeX8r/AA/zOzrOv9C0jULi5nvdPhnkurM2M5cZ8y3JJMZ/2TuP51z3/CN+Jz97xde/gqf/ABNL/wAIv4hP3vF2o/gVH/stLkh/N+Yc8/5fyNSDwj4et9Wj1WDTxFdoEAdJXAbYuxSyg4YheMkE4x6ViwfDDwrbeIBqFrp8cVo+l3Om3Fj8zRSpNJC/c/KF8ogKuB85qb/hFNcP3vFuqfhIB/7LSf8ACI6sfveLNW/7/wD/ANajkh/N+Ac8/wCX8S3D8P8AwhDYS2UWixpHLcJdOwlk8wzInlrJv3btwQbc56cVaj8I+Ho9Qsr/APs/dcWIAtmkmkcRkAgHBYjcAzcnnk81lf8ACG6ifveKtY/8CTSf8IVdn73ijWv/AAMenyU/5vwDmn/L+J0Xh3Q9L8P6cNO0a0W0tA5dYVYlVJ7DJOB7DgVo1xn/AAg8x+94l1o/9vj/AONH/CCnv4g1g/W8f/Gjlp/zfh/wQ5qn8v4nZ0Vxv/CBxfxa1qx/7e5P8aX/AIQG0/i1TUz/ANvcn/xVLlpfzP7v+CHNU7L7/wDgHY0Zrjv+Ff6cfvX2oN9bqT/4qj/hXuk/xXF4frcSf/FUctL+Z/d/wR3qdl9//AOwLADORXLan4g0rWfDmopY3QM0S4kgcbJEO4dVPP41XPw70MjlrhvrM/8AjXOR/DyPSLO81e8nD3KDMapkKoz9f51rTjR/md9Laf8ABMqkq3ZW9f8AgHUt94/Wp/DX/Ieu/wDr3T+ZqBvvH61N4c/5Dl5jr9nT+Zrnj1N5dDxr4lazJrXi68lLkwW7mCAdgqnBI+pyayNO0fVdSiabT9OurqNG2M0URYBsZxx3wRUOoo8eoXMcmd6yurfUE5r0j4L+JtA0XQL+21bVrWzme+Z1SV8Er5aDP5g/lXytKhHGY2pGq31/B2OZPa5ymheCte1LVYrK40+9so5Ff9/LAwRSFJGfYnArE1bT7zStQlsL+FobiI4ZT39we4PrX0Vpfi7wzql8ljp2tWdzcvnbHG+WOBk15d8bvEmj6jqcOkafbpc3to3+kXaniIf8889z6+ldmMyyhSw7admur6+X+RTikrp3E+B+syWfiN9Jdz9nvUJCk8CRRkH8QCPyr26vnP4ZRvJ470oR5yJtx+gBJr6Mrrymcp4Vc3S6NKXUKKKK9E1CiiigAooooAKKKKACiiigArh9G/5BsP0ruK4fRv8AkGw/SqXwsl/Eh2qf8g+b/d/rXbVxOqf8g+b/AHf6121D+Ff12D7TCiiipKCiivLfiR4yv/Cfj+xkjzNYyWoFxb54YbjyPRhSbUU3JmtGjOtNQpq7f6K56lRVHQtVsda0yHUdOnWa3lGQR1B7gjsR6VepmTVgooooAKKKwvGeuSaNYxR2kIn1C7fyrWI9C3dj7DrUzmoR5mBe1rWdM0a38/UryO3U/dDHLMfQAcn8K5mTxjquoNs0Dw/M69prs7Af+Ajmp9A8IIJ/7U12ZtQ1KTlnk6L7KOw9hXVxRRxKFjRUUdgMVio1Z6t8q7Lf7/8AL7xanFi18fX3M2qW1kh/hhgGR+JzSjwr4ikH7/xZqBPoHA/kK7ain9Xh1u/mwscV/wAIhrQ5XxVqQP8A11zSf2D4xtjutfFE8p7CZVcfyrtqKPq1Pt+LCyOI/tLx1pnN3YWWpRjqUBifHt1FXtK8caVczra6hHNpN03AS6GFY+gfof0rqaztX0TTdUgaG7tY3DDk7aPZTj8Evv1/4IWNEEEAg5B70VwUD33gfUYLe4ne58P3EgjVnOWtWJ4wf7ue3au9q6dTmumrNAmFeI/HzT518VaffSIxtblYIA+OMh33LnscOD+fpXt1UPEOlW+t6Nc6XdZEc6bdw6oezD3B5rtwmIeHqqojhzPAxx2GlRl1/Q8X0jSYxEqqg/KpNS0mPy8MgIroU0PxRpEpjfRxqaLws9pMg3j1KORtPsCae+i+KdXcRx6QNLQ8NPdyo2weoRCdx9iQK9p49c3NzaHyCyVqn7P2bv6frsYvwB0+dtevb8K32e3SeBnxxvaVcL7kCMk/UV7TVDw9pVtomjW2l2mTFAm3c33nbqWPuSST9av14mKruvVc2fYZbgo4LDxox6fqFFFFc53BRRRQAUUUUAFFFFABRRRQAUUUUAFFFFABWT4v/wCRbvf9wfzFa1ZPi/8A5Fu9/wBwfzFVD4kTP4WZLfeP1qfw1/yHrv8A690/magb7x+tT+Gv+Q9d/wDXun8zRHqEuh5Z8XvDsuleIZNRijP2S8bfkDhX7j8etcFJbwyNukiVj6kV9U6xptnqti9newrJE4wQR0ryXxH8K76CZpNImWWLqEfqPxrwcwyuVWbq0d3ujKUGnoeZ2hn0+5W60uQWlyFZBKgwyhhg49DgmkgiWGPav1JPUn1rrE8A+J2k2fYQPctx/Kuu8J/CxlmS51uUMqnPkr0P1rjp5bi6iUJ6RXn+iJUW3ohvwO8Oyi4k1+6jKrtMduCOuerV63UdrBFbQJBAgSNBhVA6VJX0lGlGjBU47I3jHlQUUUVoUFFFFABRRRQAUUUUAFFFFABXD6N/yDYfpXcV5tpuuaNBZpDNqlnHImQytMAQc1aTcWT9pGnqn/IPm/3f6121ebal4g0N7GVV1ayYkcATLXYf8JX4Z/6D+m/+BK/40NPlWn9aDs+ZmzRWN/wlfhn/AKD+m/8AgSv+NH/CV+Gf+g/pv/gSv+NTyvsVZmzXg37RP/I2Wf8A16f+zGvYP+Er8M/9B/Tf/Alf8a8V+O+oWOpeJrSbT7yC6jW22lonDAHJ4yKwxSaoy/rqj1ckT+vU/n+TMP4e+Mb7wnqfmR7prGUgXFvnhh6j0YV9JaHqtjrWmQ6jp06zW8oyCOoPcEdiK+Rq6j4e+Mr7wlqfmR7prGUj7Rbk8MP7w9GFcWFxXL7k9j3s4yf2961Fe91Xf/g/mfT1FUtD1Wx1rTIdR06dZreUZBHUHuCOxFXa9M+LasFcN4svbe0+Jnh77Y6rC0MiKW6K7Hg/pj8a7muD8aaXb6z4903T7oZjk0+b8CGGDXNiubkXLvdfmJneUVwltq2veFCLPWLabVNOTiO6iGZkX/aH8X16102jeItF1dR9h1GCR+8Zba4+qnmrhXi3yvR9n/WoXNWiiithhRRRQAUVHcTw28ZkuJo4kHJZ2Cgfia5fU/HOnK5tdFik1i76AQD90p/2n6flms51YQ+JiuN+Lt3a23gm6Sdl8yYrHCp6ls9voMmuk0dmbSLNmOWMCEn1O0V5z4o0PU7zw9qXiDxFMHukt2+zwJxHAD2A9fevRdE/5A1l/wBe8f8A6CKwpOUq0nJW0X5sS3LdFFJIyxozuQqqCST2FdZQtFeHeMfiDqmoXkq6dfS2lorERxwNsZh/eZuuT1wMY96Z4D+I+rWerR2ur3M11ZSOFfzzueIE43K3UgZ5BzxzmvU/sjE+x9rbzt1PnVxPgPrX1bm1va/S57pRQDkZHSivLPogooooAKZ50XneT5qeZjOzcN2PpT68G8WaXeN8XtV1ySxh/s+01/R/PvUgY3kK+UgHlN08ouyrIP7rPQB7zRXh0fjDx40Wu3q30QubZb5ZdNeNXktgk5SKSOMRgnbH853OwbqBzipdL8canbaneFPFNxq+iWOs2EMt7LaIGWCWFi4bYgyPM2jcAMdPUkA9sorwe78beM7y1smt9V/syG4gvJba8uIliSWZbhljRw0bZUIFO0BSwbrxVzxzrPiK4Txtor6xfPMdGuJ7QaWEKWnlwoWjcGPeJCxbDbiGDYGCKAPbKK8v0rxFdx+OdCsY/EN3rGl3lnGkKwrHvEm2RmlnHlglCAoDIRgryOc16hQAUUUUAFFFFABWT4v/AORbvf8AcH8xWtWT4v8A+Rbvf9wfzFVD4kTP4WZLfeP1qfw1/wAh67/690/magb7x+tT+Gv+Q9d/9e6fzNEeoS6HS0UVxvir4keGtBma3e4a8ul4aK3G7afc9BUtpK7NadOdSXLBXfkdlRXl8/xba3t4r248K6hFYzH93OzgB/p2/Wuj8KfELw34ilW3t7lra6bpBcDax+h6GpjOMnZM2qYOvTjzSg7dzraKKKo5goqnrGqWGkWL3mo3KW8K/wATHqfQDua821j4vRrKyaTpRkQdJLh9uf8AgI/xrKtXpUVepKxMppHqtFeO2fxg1FZB9r0e2kTv5UjKf1zXf+EfGWi+JV2WcpiugMtby8OPp6j6VFHFUaztTlcSqJnR0UUV0FhRRRQAUUUUAB6GvkLVv+Qpd/8AXZ//AEI19enoa+QtV/5Cl3/12f8A9CNcWP8A4S9f8z6Phr+PP0/VFaiiivJPtAooooAKKKKACiiigR1Hw88ZX3hPU/Mj3TWMpH2i3zwR/eHo1fSOh6pY61pkOo6dOs1vKMgjqD3BHYj0r5GrqPh54yvvCep+Ym6axlI+0W+eCP7w9GFehhcVy+5PY+dzjJ/b3rUV73Vd/wDg/mfT1clqn/JUtH/7B83/AKEK6DRNUsdZ0yHUdPnWa3lGQR2PofQ1z+qf8lS0f/sHzf8AoQrsxGy9V+Z8VLQ6uSNJFKyKGU9iK57WPBmhakxeW0VJP7yjB/PrXR0VrKMZK0lcZxP/AAhmp2h/4lfiTUYB2Vpi6j8GzQNK8dQ/6vxEso/6aQIf5V21FZfV6fTT0bQrI4r7D4/bg61bKPUW60n/AAjvi644u/FNyqnqIlVP5Cu2oo+rw63+9/5hY4yD4f6e8gl1O6utQcd55Wf+ddNp2lafp8YS1tY4wOmBV2itIUoQ+FWCxz3xJ/5EbVv+vc1raJ/yBrL/AK94/wD0EVk/En/kRtW/69zWton/ACBrL/r3j/8AQRWa/jP0X5sOpbqG9h+0WU9vu2+bGyZ9MjFTV5z8cPFVxoulQ6XYSNFdXqs0kinDJGMDAPYknGfQGu3D0Z16ipw3Zz4zE08LQlWqbI880TS7db65tZmjNzbSGGZcglWXj8j1pur6ZavqtpYxyxRz3cogjywH3uC30Ayfyrm4bf7UizRHZIq43I5Vh7cVTnja2mLgl5Dw7uSxI9CTX3CwlaXu8+trH5A8wwkZJ+ydua/433PrhAI4QM5Cr1+grlZPiN4SjkaN9QkDKSCPs8nBH4VjfBLxPNq+ly6TeSNJNaIrwu5yzREkbSe5UjGfQrXZy+H9FlkaSTTbdmY5JK9TXxVSl7CpKnVWq8/+Az9dw2JWLoxrUXozD/4WT4Q/6CT/APgPJ/hR/wALJ8If9BJ//AeT/Ctr/hG9D/6Bdt/3xR/wjeh/9Au2/wC+Kjmo/wAr+/8A4Bty1f5l93/BMX/hZPhD/oJSf+A8n+FJ/wALI8H8/wDEwf8A8Bn/AMK2/wDhHND/AOgXbf8AfFH/AAjmh/8AQLtv++KOaj/K/v8A+AHLV/mX3f8ABMMfEfwcGLC/fcep+zPk/pVS18a+AbW/vb6C4ZLi98v7QwtpPn2LtXjHYV0//CO6H/0C7b/vil/4R3Q/+gXbf98Uc1L+V/f/AMAOWr/Mvu/4JhN8SPBzDDXznnPNs/X8qfB8RPB8jts1Bt+Bu/0aTOP++a2v+Ed0P/oF23/fFc3o+k6bD8TdWjis4lQafAQoXjO41cfZST916ef/AACJe1i1qtfL/gl4ePPCakFb5gQMDFrJ0/75p3/Cf+Fv+ghJ/wCA0n/xNb39nWP/AD6xf980f2dY/wDPrF/3zWfNS/lf3/8AALtU7r7v+CYP/Cf+Fv8An/l/8BpP/iaT/hP/AAt/z/S/+A0n/wATW/8A2fY/8+sX/fNH9n2P/PrF/wB80+al/K/v/wCAHLU/mX3f8EwP+E/8L/8AP7N/4Cyf/E0f8J/4X/5/J/8AwFk/+Jrf/s+x/wCfWL/vml/s+y/59Yv++aOal/K/v/4ActTuvu/4Jz58f+GMf8fc5/7dZP8A4muZX4hWusWF7o95bmG8IxG8SsY5Bkeoyp+v516KdPssH/Roh/wGuSfQ/Dtn4Xv7zSPJuC/WdX3kncMjNa05Udfdd9Ov/AM6kaunvL7v+CW2+8frU/hr/kPXf/Xun8zUDfeP1qfw1/yHrv8A690/ma5o9TeXQ5D44+NJ9MRfD2lzGO5mTdcyqeUQ9FHoT/L614aeck8k9a2/Hl5Jf+MtWupCSWunUZ7KpwB+QFYleJi6rnUceiP0PJ8JDD4aLS1krv5/5Hp/jgk/BLwqf9sfyavMVZlYMrFWByCDgg16j4whml+BfhmSOJ3WN1Zyq5Cj5hk+gry2pxGkl6IeVWdGa/vS/M99+CfjSbXLN9G1OXffWqbo5G6yx9OfccfWvR5XSONpJGCooLMT0AFfMPwtvJLLx9pEkZI8y4ETe6t8p/nXv3xLuHtvAurSRkhjB5eR6MQp/QmvUw9X2lJSkfIZ1hY4TEyUFo1dHifj3xNceJdbkuGdhZxMVtouwX+8R6nrXO0V6h4J+HGla74WsdWuL27jluFLMqEYGGI4/Kvl4Ua2Y1ZSur+Z4STueX1LaXE9pdR3VrK8M0TBkdTgqa920L4b6Hpi3sbvPeR3cIidJsYAByCMdD715N498Lz+FtXFs0gltpgWt5M/MV9CPUVriMsq4amqsXqt7dNd0Di1ue2/D/xCviTw5FeuAtyh8q4UdA47j2Iwa6GvIf2friQXuq2uf3bRpJj3BI/rXr1fR4Wq61GNR9Ub03eIUUUVuWFFFFAAehr5C1X/AJCl3/12f/0I19enoa+QtV/5Cl3/ANdn/wDQjXFj/wCGvX/M+j4a/jz9P1R0ei+G7S/8Ox3jLcGaSO5fzEmXCGMEqBHjc2cY49ar3Xh1HeKSK5t7O3aKAb52YhpXXOBgH/AVT07xDd2NnBbw29qXti5gndCXiL9SOcU6HxJeKgjltrS4iURlElQkK0YwrDnrjr61594WR9LyYhSbT0/4P+Q9PD0lvPbLqVxBA8lz5X2ZmPmOqybHIwMDkEcnsan1Hw29rf39uwQNFEZkiMhDxKZFVS3HOQ2cehzVOTxFeTJH9phtrieKUyx3EifOpL7yOuMbsn8TTrjxNqNwXaZYXkeMxNIV+YoXVwufYrx7cUr0yuXEXTuTzeE71LpbeO8s5j50kMpjZiImjTe2eOflBPGfTrUcWgrH4o0/Sbi6SaO68ti8ORhXGR94Ag49qsaJ4olttVe5vFGySaW4JjXlZHjKZx6DPSquqazEfEUGr6dGRLEEZmkB/eSDOWxk4GMDGe1P93a6EniOZxl238y1BpOkW50231D7Y8+pZZXicKsKGRo14IO45Uk8jisC+t2tL64tHYM0MrRkjuVJGf0rTs/EV1bwwK1raTyWxY20sseXhyxbA55GSSM9CayJHaSRpJGLO7FmJ6knqaiTjbQ2pRqKT5v61/yG0UVJawTXVwlvbxtJK52qqjJJqUnJ2RtKUYRcpOyR1Xwx8Vap4d1yOG0jkura5cLLaj+L3X0YV7VqLbvifozYIzp0xwfqKyPhX4Ah0O3TUtSRZL9xkAjIjHoK2NU/5Klo/wD2D5v/AEIV6zhKnSjGTu7r81ofnWa4mlicQ50o2X5+Z1tFFFdh54UUUUAFFFFABRRRQBz3xJ/5EbVv+vc1raJ/yBrL/r3j/wDQRWT8Sf8AkRtW/wCvc1raJ/yBrL/r3j/9BFYL+M/RfmxdS3Xhfx8gmfxpZ+YD5U1vBGh9vMkDY+hZfzFe6VheOPDlt4l0SSzkSIXSfvLWZ1yYpByCPxHNelgsT9WrKoedm2B+vYWVHv8Ap0PGNI0KJYh+7BOOeKk1LQoWTBjA9wK3oZJtIkMOs6bd2ci8MfJZ4291cDBFPmmm1dxDoumXd5IxwD5TJGvuzkYA/X2r33j5c/NzaHw8clp+y9nya9rGf8AYJh4puXUHy4radXx0GZUC5+vlt+Rr2+sPwR4dt/DWhR2Maxm4cmS6mRcebKxyzfTJOPatyvn8ZiPrFZ1D7nKsF9RwsaPb9egUUUVynohRRRQAUUUUAFctrvha7vNek1fT9YurCWWFYpPKIG4L06j3rqaKqE5Qd0TKKlucb/wi3iH/AKG7Uv8Avtf/AImj/hFvEP8A0N2pf99r/wDE12VFae3n3/BE+xh/TZxv/CLeIf8AobtS/wC+1/8AiaP+EW8Q/wDQ3al/32v/AMTXZUUe3n3/AAQexh/TZxv/AAi3iH/obtS/77X/AOJo/wCEW8Q/9DdqX/fa/wDxNdlRR7eff8EHsYf02cYfC3iDB/4q7Uj/AMDX/wCJrkNM8I6/p8Woatd3k1tC334A4Pm89WwMH8q9irJ8X/8AIt3v+4P5itKeJqL3e5nOhB69jJb7x+tT+Gv+Q9d/9e6fzNQN94/Wp/DX/Ieu/wDr3T+Zrnj1NpdDwH4l6bJpfjbUoXUhZJmmjPqrHP8AiPwrnK+i/iz4LXxLYLdWgC38AOw/3x6Gvn3UbG80+5a3vLd4ZFOCGFeRjKElNzS0Z95kuY061GNGTtKOnquljpvAfxB1PwyP7Pv0bVdDf5XtnwWhB67M9R/smuh8ReBdK8Q6YfEngC4S4gb5pLIHlD3Cg8g/7J/CvL62fBU3iSz1tZvC0s0V1J8rhVzG4/2weDWdKbqfu5K/5o1xeGWHbxNGSg+t9n6+ZsfCbSLi8+IFlG8LobOQyyhlwUK9j+NfQHi7Tzqvhq/sB96aFgvs3b9axPhn4Tbw9YSXV9IbjU7tvMuZm5JJ5rsK9WjS9lBRPjszxf12u59Nl6HyjLG8UjxSKVdCVZT1BHUV0ehfEbxZoekwaVY2umPbW4KxtKrbiCSecH3rtvih4CluLmTWNHjBduZoR/EfUe9eUXEM1vIY54nicdQy4NfN1aOJy+cpUvhfW1/vPHa5Xqeg6F8YNTiiv5PEFpaF0iH2OG2Vg0shPQkngAc5rgdU1HUda1WXVtWnMt1L0A+7GvZVHYCq+1WcHblu1db4L8E6lr12jzQvb2QILuwwWHoKftsXj4xpJadX/n/kF233O2+AulyQ6de6pIpAuGEcee6r1P5/yr06q2mWVvp1jFZ2qBIolCqBVmvo6VNUoKEdkdEI8qsFFFFaFBRRRQAHoa+QtV/5Cl3/ANdn/wDQjX16elfOb+ANUvpZLtJEVZXZwPqa58TRlVp2j3/zPYyXG0cJWlKq91+qOFortLn4d6rDA8pkQhRnFbQ+DusY/wCPyP8A75/+vXB9Qq+R9J/rBgv5n9zPMaK9P/4U7rH/AD+R/wDfP/16P+FO6x/z+R/98/8A16PqNXyD+38F/M/uZ5hRXp//AAp3WP8An8j/AO+f/r1x/jbwzc+FtRisrqUSPJH5gIGOM1FTCVIRcnsjfD5xhcRUVOm3d+RgUUVJbQTXM6QQRtJK52qqjJJrnScnZHpSlGEXKTskFtBNdXCW9vG0krnaqqMkmvfPhX8P4dDgTUtSRZL9xkA9Ix6Cj4VeAIdEt01LUkWS/cZAPIjHoK9Gr2cNhlSV3ufC5tm0sXL2dPSC/H+ui/pFclqn/JUtH/7B83/oQrra5LVP+SpaP/2D5v8A0IVVf4V6r8zw2dbRRRW4wooooAKKKKACiiigDnviT/yI2rf9e5rW0T/kDWX/AF7x/wDoIrJ+JP8AyI2rf9e5rW0T/kDWX/XvH/6CKwX8Z+i/Ni6luiimyuscbSOcKoLMfQCtxjqK8F8YeOtS1e9l+zXs9vaqxEUEEjR/L2LFcMSevUAVH4D8f6vperRQahdT3Fg7hZI53LlFJxuVjyMdSCTxnpXrf2NiPY+1+dup80uKsB9a+rXe9r9Lnv1FAIIBHINFeSfShRRRQAUVU1t2j0a9kRijLbyEMOoIU818++CvE2veFfDl3qUizpPJoOlTW9rc6hJdpOZ5hHJfFnb5NvmfMgIACZOM5oA+jaK8gl8eeKYhbWV5f6JpjPJdumoXIVo544Y0ZUKrIQjkswI3EhVyBzimxfFPUI/Dk13eTaXBeto2k3trG3y+dJdNIsm0E5YAqMY6d6APYaK8n0vx34r1HW9VFtb6WlrbyX8AhupUhMDQA+U7Nv3EMR83ygAMDmqVh4y1zUvEnhD/AIqSC1jM9/a6rDNarHG88ccTiPIkKnG44ZSc5zjqKAPZaK4z4VeJL7X9PvYtYuIH1WylRLuKCMCKJmQMAjqzCRechuDjqBXZ0AFFFFABRRRQAVk+L/8AkW73/cH8xWtWT4v/AORbvf8AcH8xVQ+JEz+FmS33j9an8Nf8h67/AOvdP5moG+8frU/hr/kPXf8A17p/M0R6hLodLWVrPh7SNXXF9ZRSH1K81q0VJRxI+GPhUS7/ALHx6V0mj6FpekxhbGzji9wvNaVFO43Jy3YUUUUhBWbqOg6TqBzdWMMh9SorSooAw7TwnoFrIJItOhDDvtFbUUccSBI0VFHYDFOoouJJIKKKKBhRRRQAUUUUAFcPo3/INh+ldxXD6N/yDYfpVL4WS/iQ7VP+QfN/u/1rtq4nVP8AkHzf7v8AWu2ofwr+uwfaYUUUVJQV4N+0T/yNln/16f8Asxr3mvCv2gIZrnxnp8EEbSSvbBVVRkk7jWOITlSkl/WqPTyaShjYSk7JX/JnmVtBNczpBBG0krnaqqMkmve/hV8P4tEt01LUkWS/cZAI4jHoKPhV8P4tEgTUtTRZL9xkA9Ix6CvR6jDYZUld7nRm2bSxcvZ09IL8f66L+kUUUV0niBXJaudnxQ0Vm4D2UyKT3bIOPyrra5/xros2qWkFzYy+TqNlJ5ttIOzen0Pesq0W46bqz+5iZ0FFct4e8YW11INP1hBpmpr8rRyHCSH1Rjwfp1rqRVQqRmrxY0woooqwCiiigAooqnq2qafpVqbnULqK3jHd2wT9B3pNpK7AyfiWyr4G1XcQMw7R7kkACtjRlK6RZqwwRAgI/wCAiuMaS98calCPs8lroFtIJMSDD3LDoSOy+1d4oCqFHQdKwpPnm6i22Ql3FqK9h+0Wc9uW2iWNkz6ZGKlrzT47eJ7jStKg0exlaOe9VmmdThhEONoPbcT+Qau7D0J16sacN2c+MxVPCUJVqmyRwOhWFot/c2cksL3NtIYpQGB5XjI9QcZzTdZsbFtWtLD7TBDNdSiEFmACq3DMfQAZ698VzUVtHexI4CbkGBg7WX24qnND9lkPlD5j99jzuHoSetfcLB1ZO3Prax+PvMcLFp+y0vffzvufXUShYlUHICgA037RB/z2j/76FecfA/xFJqmkz6LeSM72yB4GY5PlE4KZ77T+jL6U+9+E2nT3Lyx6tfQhmJ2huBXxVSgqNSVOq7Ndv+HP13DYpYqhGtR2Z6J9ot/+e8X/AH2KPtFv/wA94v8AvsV5r/wqCx/6Dmof99Uf8Kgsf+g5qH/fVTy0f5n93/BNr1ey+/8A4B6S01sylWmiIIwQWHNV2g0pkCNFZFREYQpVcCM/wf7vt0rz7/hUFj/0HNQ/76o/4VBY/wDQc1D/AL6o5aP8z+7/AIIXq9l9/wDwDuJdJ8PSaeLA2OnC2BLLGI02qxH3gOx96h0vQvD2n6Zp9glvaTpp9sttbyThHkWNQABuI9q43/hUFj/0HNQ/76qlrvwrtbHRby8j1u/LwwtIoLdwM01Ci3bmf3f8EHKqley+/wD4B6WbDRmupbtrOxM8yFJZTGu51PUE9xRHpmjfZ4beOwsfJgfzIoxEu2NvUDsfevP/AA58NtPvdBsbybUb0yTQK7fvD1IqDR/A9kvjnUdKkvbyS3hs4pUHmsMMxOeh9qfsqWvvPTy/4JPtKmmi18/+AenWFnYafEYbG2t7WMsWKxIFBPrgVY3L/eH51x//AArzRv8Antef9/2/xo/4V5o3/Pa8/wC/7f41HLS/mf3f8E0vU7L7/wDgHYbl/vD86Ny/3h+dcf8A8K80b/ntef8Af9v8aP8AhXmjf89rz/v+3+NHLS/mf3f8EL1Oy+//AIB2G5f7w/Ojcv8AeH51x/8AwrzRv+e15/3/AG/xo/4V5o3/AD2vP+/7f40ctL+Z/d/wQvU7L7/+AdhuX+8PzrmNU13S9Y8Nah9guleSMbZImG10O4dVPNVj8PNHwf313/3/AG/xrmYvh7/ZNreaxeXO65UfIqEhQM/Xn8a0pxo/zO/TT/gmVSVXsrep1bfeP1qfw1/yHrv/AK90/magb7x+tT+Gv+Q9d/8AXun8zXPHqby6HS1Q1rWdL0a38/VL6C1Tt5jYJ+g6msf4j+LIfCegm62rJdzHZbRHu3qfYV82a3qmoaxeyX2pXUlxO+SWY8D2A7CuaviI0Vrqz2Mtympjm5XtFdf8j3+X4s+DElKLeXDgHllt2xW94e8X+HdeYJpuqQyy/wDPJjtf8jzXj3xDsrOD4Y+FrqC1gimmA8yREAZ/l7nvXnMUjxSLJG7I6nKspwQfY1hLGOErSX3Ho0cipYik50pNO7Wtnt6WPsSivL/gz49m1n/iQ6xLvvkTMEx6zKOoP+0P1FeoV2RkpJSjsfPYihPD1HTqKzQVzviDxt4Z0NzFqGqxCYdYo8u4+oHSuD+M/j64s7mTw5os5ikUYu50PzLn+BT2OOprzHwMiXHjfRo7hFmSW9jEiuMhgTznPWsKuJjCXItWergsmlWouvUdo2v5v/I9xt/ix4NmlCG8uIgf4nt2xXX6TqmnatbC5028huoj/FG4OPr6V86fGO2t7P4h39vawRwQrHDtSNQoGYwTwKwfDut6loGopfaXcvDIp+YZ+Vx6MO4rJY3lm4zX3HW8gjVoRq0JO7V7P/NH1rRWD4F8S23inQItSgAjl+5PFn/VuOo+ncVY8Wa5beHdDm1K5+bZ8scYPMjnoo/z0zXa2kr9D5qacG1LRou6lqFjptsbm/uobaIdWkYAVydz8T/CcMpRbq4mx/FHAxH5mvFvEWuajr+oNealOZGJ+RB9yMeijtWbXg187tK1KN13f+RzupJ7H0donjbwzrEiw2mpRrK3SOYGNj9M9a6Kvk+vUvhL44uFvItA1icyxSnbazOcsrdkJ7g9veunBZrGvJU5qz/BjjUfU9erh9G/5BsP0ruK4fRv+QbD9K9hfCzR/Eh2qf8AIPm/3f6121cTqn/IPm/3f6121D+Ff12D7TCiiipKCsu40HT7jX01qaISXMcXloW5CjOeK1KKdwCiiikAUUUUAFFFFAGXrmgaZrEJjvbZHPZsc1zf/CL+INI/5AGuzrCOkE/71B7AN0/A13FFZzowm7ta/iKxxI1rxvZfLd6JZXoH8UMjRk/nkU4eNtRT/j48KX6n/pnKjf4V2lIVU9VB/Co9jJbTf4f5BY43/hOZzwnhbVSfcoP600+LPEVxxZ+FGU9jNcgfoBXZ+XH/AHF/KnAAdAKPZT/nf4f5BbzOIK+PtU+V7m00uI9fIiy2Pq3+FWdM8D2UdyLzVLibUrrr5k7lz+vT8K66imqEL3er89QsNijjhjEcaBFHQAU6iithhXhnx8t5m8Z2TSA+TPBBGh9hJIGx9C6/99Cvc6xPGvh628SaHLYyrEJx89tM6ZMMg5Vh6c11YLEfV6yqHnZtgfr2FlR7/oeMaPocSxL+7BPckVLqWhxMhDRge4FbsJvNIkMOr6Te27rwWSIyRt7qy9RT5mvNXcQ6PpF5cOxwGkiMcS+7M3QfrXvvHS5+bm0PiI5LD2Xs+TXtYzfgDbzf8JRdSKP3cNvOkhHQZlQKD7ny2P4V7fWL4L8P2/hvQotPhWNpiTJczKm3zpWOWY/iePbFbVeBjMR9YrOofb5VglgcLGj2/UKKKK5T0QooooAKyvF//Irap/16yf8AoJrVrK8X/wDIrap/16yf+gmrp/GiZ/CxPBv/ACKmlf8AXrH/AOgisBdRsNP+J+qNf3tvaq+nwBTNIFBO5uma3/Bv/IqaV/16x/8AoIqTUtB0nUrgXF5Zxyy427mHOK051Gcubr/mZ8rlGNuhH/wk3h3/AKDum/8AgSn+NH/CTeHf+g7pv/gSn+NQ/wDCJeH/APoGw/8AfIo/4RLw/wD9A2H/AL5FL915j/eeRN/wk3h3/oO6b/4Ep/jR/wAJN4d/6Dum/wDgSn+NQ/8ACJeH/wDoGw/98ij/AIRLw/8A9A2H/vkUfuvMP3nkTf8ACTeHf+g7pv8A4Ep/jR/wk3h3/oO6b/4Ep/jUP/CJeH/+gbD/AN8ij/hEvD//AEDYf++RR+68w/eeRMfE3h3/AKDmm/8AgSn+NcxceN9F1zRr6xSYW98BgQu4O/kcqw4auhPhLw/g402HP+6K5ifwLpmi6TfagWa4vMZEjY+XkdOw/CtKbodb30sZ1PbeVuprt94/Wp/DX/Ieu/8Ar3T+ZqBvvH61P4a/5D13/wBe6fzNc8epvLoeP/HvUpLzxw1mWPlWUKIq9gzDcT+o/KvPT0Nd78dbGS18ez3DKdl1Ekin1wNp/kK4M14eMv7Z3/rQ/Rcm5fqVPl/rXU9P+JH/ACSbwifYf+g15hXpPg7xloOr6HB4O8bWcUFvGAlnfISFU9tx/gb36HvWP498A6l4ZY3cJ+3aU/MdzGM7Qem4Dp9elOtBzSqR1Rjl9ZUJPDVdJXbXZ3fQ53w9fTaZrtjfwNtkgnRx+fNfV15eJBpc191SOEy/gFzXybo1rJfataWkK7nlmVQPxr6t1C087Qp7Efx25i/8dxXbl/8AD12ueLxNy+3hbe366fqfJt9czXl7PeXDF5ZpGkcnuScmtXwB/wAj1oX/AF/R/wA6yLmGS3uJLeVSskblGB7EHBqTTb640zUrbUrQRm4tZVljEgypYeuO1ea21UvLe59U4KeG5aezjp92h1nxv/5KZqP/AFzg/wDRYri69ejm8LfFe2w+3RfFKJgqxyJcen99f1Fea+JdA1Tw7qDWWqWzRP8AwOOUkHqp71eIpvmc1qmcmWYmPs44eWk4qzT8uq7nd/s76jJD4mu9N3HyrmDft7blPX8ia1fj9qEj6rp+lhj5ccJnI9WYlR+QU/nWL+z3YyTeLZ77afLt7cgn3bjH861vj5ZyJr1jf4Ply2/lZ91Yn/2b9K3xHN/Z7tvb8L/5Hx2f8v1yfL5fkjz7TLObUdSttPttvn3Egjj3HAyfU12H/Cq/FXpY/wDf/wD+tXJ6BqMOj6/p+qXKSPDa3CySCNcsQPQV6t/wuzwr/wA+er/+A3/1687LsPhKlFyrNXv3tpZeZ4qtfVnO+Jvhrf6d4btdQtV826hi/wBOgQ7skdXT19xXn8btG6yRsVZSGUjqCK9u8WfE7TNP8L2l9pqGe/1GHfaWzjBUH+Nx2A/WvEd1xcSNJOweeZyzbVwCxPYCqzalShUi6ek30X4P1/P801FbbH1D4evG1HQrG+b709ukjfUgZ/WuV0b/AJBsP0rpvC1q1j4b060fh4rZFb645rmdG/5BsP0r6bo/67m6vdX7f5DtU/5B83+7/Wu2ridU/wCQfN/u/wBa7ak/hX9dh/aYUUUVJQUUUUAFFFFABRRRQAUUUUAFFFFABRRRQAUUUUAFFFFABRRRQAUUUUAFFFFABRRRQAUUUUAFFFFABWX4uBPhbUwOT9lk/wDQTWpSOqyIUdQysMEHuKcXZpiaurHHeFfF3hq38N6dBPrNrHLHbIrqzcggcitL/hNfCv8A0HbP/vur39g6R/z4Q/8AfNH9g6R/z4w/981tKVJtuz+//gGSjUStdfd/wSj/AMJr4V/6Dtn/AN90f8Jr4V/6Dtn/AN91e/sHSP8Anxh/75o/sHSP+fGH/vmpvS7P7/8AgDtU7r7v+CUf+E18K/8AQds/++6P+E18K/8AQds/++6vf2DpH/PjD/3zR/YOkf8APjD/AN80Xpdn9/8AwAtU7r7v+CUf+E18K/8AQds/++6P+E18K/8AQds/++6vf2DpH/PjD/3zR/YOkf8APjD/AN80Xpdn9/8AwAtU7r7v+CUT418K4/5Dln/33XNSeP8ASNb0q902TFrfYwib96SjI5Vh/I4rszoOk4/48Yf++a5m48FaXpGjX91AjT3bKWMshy3XNa05UOqd+mpnNVu6t6FxvvH61P4a/wCQ9d/9e6fzNVwyuodeVYZB9qseGv8AkPXf/Xun8zXPHqby6FD4seER4m0UPbgC9tstEfUdxXzne2txZXL211C8UqHDKwwa+wK57xN4O0TX1zeWq+Z2dRg1y18PGsuzPYyzNp4K8WrxfT/I+WWVWUqwBB6g11vgbx9rHhmFtNkhGr6U6lRaTNzGT02nnjP8NejS/BrS2lzHezKmema6Dw38N/D+jyrN5P2iVejSc1z0sHOEr8x6mMz3C16XK6bfrZfirnJ/BvwbcHUG8T6tapbsxLW8CrgJnuB29q9gpEVUUKqhVHQClrvjFRXKtj5uvXnXqOpN6s8O+NHgi4g1CTXtMhMkMvzToo5U+teVHrX2JLGksZjkUMp6giuI8Q/DHw9qsrTJEbaRuSY+K5a+EjVfMnZns5bnksLBUqi5orbuj5x+YSJLG7xyxnckiHDKfUEdK7pfGfiLxR4bHhS70uHVL13UQ3zL8yKOpI/vf7X1rurf4N6Ssoaa8mdc9M12/hvwro2gRhbC1RX7uRyamjhJQ+KWnZG+OzuhWSdOn7y2b6fduUvhp4Xj8L6Atu2Gupfnnf1PpVnx74ej8R6DJZnCzL88L/3WFdBRXY0mrW0Pmpt1G3J3bPlnVNPu9NvHtL2FopUOCCOD7iqmB6CvprxD4b0nXItl9bI7dnxyK4q6+EmnNJmC9mRfQmvAr5JeV6UtOzOd05I8WihWNy5Ys5AGWOcAdAPavRPhT4Pn1LUotVvoSlnAwdAw/wBYw6fhXcaH8M9CsJVmnDXTryN/IrtoIY4IlihRURRwAK6sJlnsp+1qy5pDjTfUeOBgVw+jf8g2H6V3FcPo3/INh+lewvhZo/iQ7VP+QfN/u/1rtq4nUhuthF3lkjj/AO+nA/rXbUP4UC+JhRRRUlBRRRQAUUUUAFFFFABRRRQAUUUUAFFFFABRRRQAUUUUAFFFFABRRRQAUUUUAFFFFABRRRQAUUUUAFFFFABRRRQAUUUUAFFFFABRRRQAUyeNZoJIXGVdSpHsafRQBxGn74hJYzf661by2z3X+E/iKivLbUvtf2jTdTksmZAr7UVtwHT7wNbvifS5pJF1PT1Buo12unQSp6H39DWVZXcN2haMkOpw8bDDIfQirbfxIhfysqbPE/8A0M0//fmP/wCJo2eJ/wDoZp/+/Mf/AMTWlRS52P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s//AH5j/wDiat2EBtbSOAuXKLgsep96nqpc3TmcWVignvH6KOiD+83oP50XctAso6lrTYjfeIIYl5is/wB9Kf8AbIwq/kSfyrrqz9A01NLsRFuMkrnfLIerseprQok+w4oKKKKkYUUUUAFFFFABRRRQAUUUUAFFFFABRRRQAUUUUAFFFFABRRRQAUUUUAFFFFABRRRQAUUUUAFFFYvinxNpPhu2Euo3GHYfu4U5d/oPT3pNpK7E2lubVFeO6j8X75pSNP0mCKPPBmcsx/AcU7TPi/eLIBqWkwyR92gchh+B4/WuP+0cLfl51+P57Ee1R7BRWR4Y8R6T4itDcabcByv+siYYdD7iteuxNNXRaaewUUUUxhRRRQAUUUUAFFFFABWNrPh201CX7TGz2t0Ok0Rwfx9a2aKabWwmrnGS6b4ktDhVtr5B/F9xj/Sov+J930I/+BA/wruKKfN5C5fM4fOvf9AJv+/4/wAKM69/0Am/7/j/AAruKKOZdgs+5w+de/6ATf8Af8f4UZ17/oBN/wB/x/hXcHgV574w+K2iaLO9nYRtqd0hw3ltiNT6Fu/4UnOMVdpWNaNCpWlyU02y1nXv+gE3/f8AH+FGde/6ATf9/wAf4VyOrfFDxlpsdtd3vhy2tba6G6AyFjvXGeDn0PpWt4X+MWlX0yW+s2bac7HAlVt8effuKhYik3ypq/z/AFOqeVYuEPacra8rP8rmxnXv+gE3/f8AH+FGde/6ATf9/wAf4V2sMsc0KTQyLJG4DKynII9QafWl12OCz7nD517/AKATf9/x/hRnXv8AoBN/3/H+FdxRRzLsFn3OHzr3/QCb/v8Aj/CjOvf9AJv+/wCP8K7iijmXYLPucPnXv+gE3/f8f4UoGvscLoe0+rT8fyrt6KOZdgs+5x8Gh65eH/TLqKziPVYBlj+JrodH0my0uHy7WIAn7znlmPqTV+ihybGopBRRRUjCiiigAooooAKKKKACiiigAooooAKKKKACiiigAooooAKKKKACiiigAooooAKKKKACiiigAooooAz/ABJqsOiaJdapccpAhYL/AHm6AficCvmzWtTvNY1ObUL+UyTytk+ijso9AK9f+PVxJH4VtIVJCzXih/cBWP8AMD8q8SdtqFvQV89ndeXNGittzCbvIWj88dM17Lp3wq0K40+2uHvL4NLErkB1xkgH0rXg+G+hQ+H7rSN08izyecsshBeJ8YBU/h071EMjq3anJfK+/wBxPLJ7I8T8P6ve6HqsOo2MhSWM8js691PqDX0noWpQavpFrqVt/qriMOB/dPcfgcivm7xLo91oGtT6XeMjSRYIZDkMp6H2+lewfAyeSTwY8THIiuXVc9gcHFdGUzqU5zw9Tpr/AF63HTfvHfUV5dqPjvxfpq+KnvtK0RYvD0EckrxzSuZDIm9cDA4A6/pXQL8SPC/9nfa5Jr9HF4libc6dOJzO8XmogiKbzuTkHGDnrXuHQdjRXNReOPDsms/2Stxc/ad7RA/ZJdhmVPMaENtwZAvOwc8EYyMVCfiD4bW0uZpZL+GW3nige1ksJluWeXPlhYiu5t2DjA/hPoaAOrorgLH4gS3Hwt17xqtij/2dcaikELK8XmJbzyRpuDDcpIQE5HBJ4qPS/ibawG9tvElukN1b6hDp8R0wSXiXU0sBmVECruDBVYEEcEdeaAPQ6K5eHx74Yk1U6ebyaJg8kXny2siW/mIu54/NKhNyjORnjBHUEBqeP/Dz6ZFqA/tMRzyrFao2mTrJdFlLgxIUy42qzZA4AJOKAOqormtO8deG9SuoYLC7muRJai6aWO2kMcUZDEGRtuEJ2Nw2DkY7jNX/AIT3SJLXT9Silkh066inn33NpNG8kUcXml4wV5G3nnr254oA6+iuRt/iN4VntZ7iO5vR5Rg2xPYTJLMJyRCY0ZQXDlWAKg/dNbXhbXtP8S6LDrGltO1rKzKpmgaJ8qxU5VgCOQe1AGpRRRQB5Z8d/F02m2kfh/T5THcXSb7h1PKx9Ao9zz+A968Lb7prrPi5cSXPxD1ZpCfkkEa+wVQBXJt90/SvHxlRyquPRH6BkmGjRwkZLeWr/T8D1H4x/wDIleDD/wBOi/8AopK8vr1b4t2tzN8PPCF1FBI8MNpH5rquQmYlxn0rymoxX8T7isna+qr1f5s9W+A/i6a31JfDN9KWtp8m1LH/AFb9dv0P8/rXuFfI/h+4ktddsLmIkPFcxspHqGFfXA5Ga9LCVHOlr00PmM+w0KGJvDaSv8worgtT8UeLbTxtc6Gum6M1rHYS6gkxnk3mJH2gFcY3cjvimeHPir4cvPCY1nVZ5rGSGxhvLpWsplXZI2wNFuXMi7wVyue3qM9J4h6BRXLN4+8OR3dvazzXsEsxhVhLYyp9naZtsSzEr+6Z2IADYPI9RTrrx34cs7q/t76e8snsYXnkNzZTRiRFcITHlf3nzFQNuScjGQQaAOnorjfDHjKbxA3io2NhIP7HmWK2iuIJIJZGNtHLtdXAIO5yBx0weaytL+KVreeIdD0+Sw8m01LRG1CW7MnywTgFvs599sczZ9E96APR6K4/RvHljLpeg3GsWl5p8+sRQyRj7LK0MbTDMaNLt2hiMAjPB4PUVjzfFawt8QSWd3O7aXc6gLq2sZ5bdRFL5eDhC2B1Y9se4oA9IorkLb4ieGm1GHS5byY3ZktoJXjs5jBHLcIjwqZNu1d+9QuT1IHWrfh/xvoGu67Lo2myXclxHC0wd7ORInjWQxlldlCsN4I4PY0AdJRRRQAUUUUAFFFFABRRRQAUUUUAFFFFABRRRQAUUUUAFFFFABRRRQAUUUUAFFFFABRRRQAUUUUAcb8YdLk1PwdK0Kl5bVxMoHcDg/oTXz/IN0ZA7ivrCRFkjaN1DKwwQe4rxP4hfD+70+7lv9JhM1o5LGNeqH29q8jNMFKulUp/EvyMakdbmRb/ABS8cW9vHbxw6RsiQIuYmzgDA/irWt/i/qy+G7qO6gtZNckmKWywoRHGm0fvGyeeTwO9efyK0bFZFZGHUMMUQwmWT9zGZHPHyjJNefDMsapOMld+nX7jLm7MaWnlnlurueS4upmLzSuclmNfQvwn0uTSvBlskylZZyZnB7bun6Yrg/hz8P7q7u4tS1iIxW8ZDJE3Vz717OiqihVGABgCvTy3CTpc1Wr8Uv6/E1px6nKav4Jt9RHifdfyx/8ACQJAsmEB8ny0CjHrnHemy+B7eTxJ/bX9oTB/7St7/wAvYMZitmtwufQht2fUV11FeobHAL8M7SLXtU1G2vLWFNQlnn3jTozeW00sRQvFc53LjJI44yRnFZ+l/CZtPjnnt/EIj1Fp7O4injsFVEkthIoLJu+fcJG3ZbJ65r0+igDjIPAcY+HWseD7rVprkarJeyT3bQqG3XMryt8o4wDIQB6CtG88I6bI3h5bGOHToNE1A30UFtAqJIxgmhKkDAHExOR3AroqKAOAl+GkVzczW15rU82gtd3N7HpwhVWSadXDnzc5K5lkIGOC3U4pl/8ADm71LRtLstW8QQahPo9wsuny3GlxtGiiJoiskZbEhKOecjBwQBivQqKAOEX4eldW0W/h1GyszpUJjRbLTEty+UdShKtjysvu8ogjIznvVKz+FUMWnvay6yw3/bAEt7UQwRC4g8oiOLcQgHLYBwSe1ekUUAeXfEj4e3t/YRS6TNPcTAadBJGkgicRWsjvvRsj5jv6ZHTg11vw00/VdL8HWmn6xb2lvcQtIqR24wFi3ny93J+fbjccnLZrpKKACiiigD54+OukSWHjKS+CHyL1Q4PbcBgj+R/GuAr6o8ceGrTxPoz2VwMOPmifurV86+J/Ces6BdPFdWrtGD8sqLlSP6V52Lw0nLngrn2GSZrS9kqFV2a2v1RpeA/iFqfhpf7O1JX1fQ3+V7eX5nhXvsz1X/ZP4V0HiPwHpmvaYfEngC5S6tny0lkD8yHuFzyD/sn8K8vPBweD6Vu+DbTxT/aD/wDCMyXdrJcIY5nj4RlPrnj6HqO1Y0nKouSUb/odmLpU8M3iKM1B9U9n8u/oTfDrRptW8Z2Nn5bbYphJMCPuhTyD+PFfUY6Vx3wy8Fw+FdOLSHzb6YAyyHr9K7GvSoUvZQUT5PM8b9crua2WiMHUPDUV54ll1trqRHk0qTTTGFGAruG359eOlc9dfDO0uLC1tDq1wot9Kh00MIlyyxzLKH+pK4x7139FannnE6p8PbO78cyeKI5NPL3L273UV5psdyS0J+UxuxBjOAOmeQD1rEk+D8Fxeajc3niCeaS5jmWKX7MomQvcLOjPISTJsZVABwNoxivUaKAOd8G+HLrQ7rV77UNYbVL3VbiO4nk+zrCqlIkiAVQTgYQHqeSa5C8+DOmXHh/VtJXW72EX+qfbopkRd1rHsMbQJ/smJ5Uz1/eE9a9RooA4LxN8OI9b8W2+ttq7xQQSWskdo1sriJoHLDymJ/dhs4bA5wOeKjX4aCGC2gtddljjXTL7TbgNbq3nRXMnmZHI2srdOuRXoNFAHCxfDq3isry3TVJmNxqWl6hkxj5WsRbBV+j/AGYZPbcfSsL4N+EfE3hnXLh9RsreO2lim8+V5fMkMjTtIqxHccR/OxIwvJzjOa9XooAKKKKACiiigAooooAKKKKACiiigAooooAKKKKACiiigAooooAKKKKACiiigAooooAKKKKACiiigAoYBhhgCPQ0UUAZd74e0a8fdcafA7eu0Utj4f0eybdb2EKN67RRRTuxWRpgADAGBRRRSGFFFFABRRRQAUUUUAFFFFABRRRQAUUUUAFFFFABUVzbW9ymy4hSRfRhmiigDJbwn4faTzDpkG7/AHRWlZWNnZoFtbeOIf7K0UU7sLFmiiikAUUUUAFFFFABRRRQAUUUUAFFFFABRRRQAUUUUAFFFFABRRRQAUUUUAFFFFABRRRQAUUUUAFFFFABRRRQB//Z"/>
          <p:cNvSpPr>
            <a:spLocks noChangeAspect="1" noChangeArrowheads="1"/>
          </p:cNvSpPr>
          <p:nvPr/>
        </p:nvSpPr>
        <p:spPr bwMode="auto">
          <a:xfrm>
            <a:off x="21272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10" descr="data:image/jpg;base64,%20/9j/4AAQSkZJRgABAQEAYABgAAD/2wBDAAUDBAQEAwUEBAQFBQUGBwwIBwcHBw8LCwkMEQ8SEhEPERETFhwXExQaFRERGCEYGh0dHx8fExciJCIeJBweHx7/2wBDAQUFBQcGBw4ICA4eFBEUHh4eHh4eHh4eHh4eHh4eHh4eHh4eHh4eHh4eHh4eHh4eHh4eHh4eHh4eHh4eHh4eHh7/wAARCAE2Ag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KusXi6dpN5qDIXW2geYqDgsFUnH6Vw3gn4p6br3wruvHV9Yy6YLGBpbyyZg8kZ8tZEUepdHQr67gK7PxNazXvhvU7O2UPNPaSxxqTjLMhAGT7mvG9G+GXimDVPCVlJDBFoM2l6a3iaIzKWF3YxqIkUA/MGYLkjI/dDnmgD0L4b+O7fxT4a0rUNQtRo2o6jcXdtHp8kod/MtpZEkAI4OPLJpuuePLKz17QLWzktrrT9Qnv4bu5VifINrC7uAAOSGQqfpXG6f4T8W6DbeF9Wh0E6ldaRr+s3M9jDdwpI8F3NcGN1Z2CZAkRipYHBI6jFO8GeCvFlve+FbrVtMgtntNb1y9vkjuVkWKO687ysHgtnevQZHcCgDofCvxZ8NeKjoK6HeW5l1Sd0Nvcu0UqqqyElBtw7fJ0z0ye1Wfij4w8ReEUt7vT/DdtqdhNNBbeY98InEssmwDaVPGSOc1yfg7wh4pt9L8CabfaB9kfw1r1xJczm4hZJrdobpVmTaxbBMqDaQG56YGa7b4t6HqXiDw1aWWlQLNPHqtncMpcLiOOZWc5PoAeKAMm5+JP9g+KbPR/GsWnaEs2kS3zt9qMuHWcRqi4HzAodxwOMHsM102peNvCemvYx3mv2MT36JJaL5m4zq5wrIBncCe4rH1jwzeXnxYXxA1jDNYL4ansFlcqSJ3nRgoB55UHnp2rnPhj4F1rR9d8MXmsabAi6b4YfT3cyI5imNxu2rgnjaByOO1AHf2/i7wzceIX8Pwa1aSamjMhgD87lGWUHoWA6qDkdxTdG8ZeF9Z1SbTNM1q1ubuJGdo1JBKqcMykjDAEjJGQK8x8C+AdW0rWbDTtc0fX7xNN1m61C21JNVg+wkySSukhi3CXfiXaV2kZyckVS0nwb8RtZ8Q6Zd+I7e9tp4NN1GzvLqW8tjbLJPEVRraKH5hHkD72G6ZB5NAHeQ/EzQ9S8faJ4a0C/sNTS+S8a6kjl+aHyVUqQOjKSWGenHWug0bxh4X1m9uLPTNcs7me3UvIqP8Awg4LAnhlBGCRkCvLNE8H+L7+98IWt54Vh8Pw6Fol7pdxfLdwuXkkhSNHjVCT5eU3fNhsnlR1NXw38NdauPCn9ganpGu2Gq2fhm60a21K51aGayV5IREWiRG8za20N8yqQPegDvtM+Jei634/0zw54evrHU7e6s7m4nnilJaIxlAuBjlW3N83Q7eKfq/jbVP+E+uvCXh7QYdRudPtYLu9M98tuxjlZgvlKQd+NhyeACQM5rn/AAhovii58f8AhjWtR8Gw+H7TSNEm0+Y/a4ZGeRvKxsEZP7r5Dgkg88qvd3xo8P614muWtdK8EyNq0Cr/AGN4nh1GGA2LnBLN8wlAU8lFVwwHvwAd5qPi7w1p+uRaHe61aQahKUVYGfkF+EDHopbsCQT2zVW88feDbPVptJufEVjHewP5c0JfmJvl4f8Au/fTrjOa811P4fay3izxDBqml+INb0vXNQgvBPp+qQW8CbVjBE0burjaybhsDcdMV02n+AGvtJ+I2m6vZw2//CSapNJb3ClWcxNbQpG+RyCroxAPIxnvQB2uoeIdD0+a7hvtUtbd7O2W6uRI4HlRMWVXb0BKMB64NUE8deEG0N9bPiCxj0+OYQSTyPsEcnZGDYKn2IFeWf8ACvvHGs/DbVb3XrZIfF1/qdjdS2sN4o329k0YjhWUZVS4R5BngNKc96vP4DvtSs47pfDeswXVx4m0y91BNb1G3uHlgt2XL/u3ZMBRjGdxx0oA9d0fUrLV9Mg1LTbhbi0uF3xSKCAw+h5q3SKqqoVVAA6ACloAKKKKACiiigAooooAKKKKACiiigAooooAKKKKACiiigAooooAKKKKACiiigAooooAKKKKACiiigAooooAKKKKACiiigAooooAKKKKACiiigAooooAKKKKACqmoajaWKjz5Pnb7kajc7fQD+fSq+uak1mq29uFa6lB2g9EXux9vT1P41hRx7WaRmaSV+XkflmP+Ht0FUkkrsm7bsjQl1u+kz9ntIoF7GZtxP1Ven5mov7V1j+9Y/8Afpv/AIqq9FHN5By+ZY/tXWP79j/36b/4qj+1dY/v2P8A36b/AOKqvRRzMOUsf2rrH9+x/wC/Tf8AxVH9q6x/fsf+/Tf/ABVV6KOZhylj+1dY/v2P/fpv/iqP7V1j+/Y/9+m/+KqvRRzMOUsf2rrH9+x/79N/8VR/ausf37H/AL9N/wDFVXoo5mHKWP7V1j+/Y/8Afpv/AIqj+1dY/v2P/fpv/iqr0UczDlLH9q6x/fsf+/Tf/FUf2rrH9+x/79N/8VVeijmYcpY/tXWP79j/AN+m/wDiqBqusZ+9Yn/tk/8A8VVeijmYcpoQa9Ihxe2TBe8kB3/iV6/lk1sWtxBdQLNbypLG3RlOa5emxtNa3BurNgsv8aH7so9G9/Q9RT0fkGqOvoqvp15FfWi3EWQDwynqrDqD7irFS1YpO4UUUUgCiiigAooooAKKKKACiiigAooooAKKKKACiiigAooooAKKKKACiimXMqwW8k7/AHY0Lt9AM0AE80MEfmTyxxJ/edgB+ZohlimjEkMiSIejIwIP4ivnLxP4gvPEWoy3MxkkbJ8uMjKRL2VR0HGMnqTUfgzxFqnhrW45wzJAWBni52SJ/FkdMgZIPtjvXt/2HW9j7S6va9j5FcX4V4v2HK+W9ubpc+lKKRGDIGXoRkUteIfXBRRRQAUUV5F8ZvGniDw74lktNI1Ce38nR1u7eFdPWaCe5acxolxKR+5iJ2guWQDJOeMUAeu0VwMvxO02PxpJ4bNqHMF4lhcyJcAyRztCJciLGTEFZcvkYJ6Hk1nt8WvJsjf3nhe8t7SbRptaspDcxsZ7dJIUwVHKOfPVsHIAxyTkAA9Oorg/E3xL0/RdSvdNktV+1QalFp8RnuVhhkd7UXJZnIOxQmR0JJwMc8JovxIi1nUdNsrLShC9/ZvcRC9uhCZXUupSIbSJQGTkg8KysAQaAO9orl/hTr+qeKfh5oniLWLG3srvULKK4aOCUuhDorbhkZGcnjnHqa6igAooooAKKKKACkdlRGdjhVBJPoKWs3xPI0OgXsinB8oj8+KcVdpCbsrmBFI11LJfSZ3ztuAP8Kfwj8v51JYW8l/qUtsLl4FjiDfKoJJJ96FUIoRRhVGAPYVY8Nf8h67/AOvdP5mqTu2yWrJIs/2A/wD0E5/+/af4Vg69qOgaI5iv/EriYdYo4ldx+AFZXxd8bT2EraBpExjn2j7VOp5QEcIvocck14+SWYsxJYnJJOSTXk43No4eXJFXl+CM5S1sj1yLxn4WeTY2tajGM/eazGP0FdVo9vp+r2/n6b4gN0nfYqEj6jHFfPFW9I1K+0m+S9064eCdD1U8EehHcVyUc+blarFW8iVJo+if7Af/AKCc/wD37T/Cj+wH/wCgnP8A9+0/wqLwF4lh8T6Gt4qiO5jPl3EQ/hb1Hseo/wDrV0Ne/GpzJNbGySauYf8AYD/9BOf/AL9p/hR/YD/9BOf/AL9p/hW5RT5mPlRh/wBgP/0E5/8Av2n+FH9gP/0E5/8Av2n+FblFHMw5UYf9gP8A9BOf/v2n+FH9gP8A9BOf/v2n+FblFHMw5UYf9gP/ANBOf/v2n+FH9gP/ANBOf/v2n+FblFHMw5UYf9gP/wBBOf8A79p/hR/YD/8AQTn/AO/af4VuUUczDlRh/wBgP/0E5/8Av2n+FY2nSvNZRSSHLlfmOMZNdrXD6N/yDYfpTveIrWkaWjT/AGXWFTP7q8+Uj0kAyD+Kgj8Frpq4u9by4kmHWKWOT/vlwf6V2lJ6pMa3aCiiipKCiiigAooooAKKKKACiiigAooooAKKKKACiiigAooooAKKKKACoNQ8j7DP9qkWOAxsJHY4Crjkk9qnryX9oPXpoLe10G3cqsy+fcYP3hnCKfbIY/8AARXRhcPLEVo047s48wxkMFh5157I4zSbvQ7S/ntJbyIKjlYppPkSdBwrKT7djTNSvdCu9YtrRbpXieVRcTQjesMWfmJx1JGRgZPOe1YdpGt3ANxO7HII61UvbaWFh5auqg5yBjmvtlgbvlc9bWPyF5tBWl7JWvffzufWVnLBPaRTWsiSwOgaN0OVZccEGpa8n+AeuT3Fvd6HK5wsZuLf/YOdsgHtlkb6s1dPJoHiwyMV8W3IUk4HlR8D/vmvi6+F9hVlTm7NH65gsbHF4eFemtJI7GiuN/4R/wAXf9Ddc/8AfqP/AOJo/wCEf8Xf9Ddc/wDfqP8A+JrP2cP51+P+R088v5X+H+Z2VY2seF9F1e5vrjULXz2vtObTbgMx2vbsWJXH/AjzWN/wj/i7/obrn/v1H/8AE0f8I/4u/wChuuf+/Uf/AMTR7OH86/H/ACDnl/K/w/zNGy8IaXZav/aVrcahE77GuIlum8q5dUEYkkX+JtoAJ74Gc4rnYfhRoMOuLKjTyaQdGutKewmndwkcssDqsZJ+RV8phgc/MOeBWj/wj/i7/obrn/v1H/8AE0f8I/4u/wChuuf+/Uf/AMTR7OH86/H/ACDnl/K/w/zHQfDnw9DBKI31IXct2l6b43jm5WdYfJEgc9D5fykdCCeKvv4Q0yXUtNvrq41G7fTirwRz3TOnmqGUSkd3w7DPv06Vnf8ACP8Ai7/obrn/AL9R/wDxNH/CP+Lv+huuf+/Uf/xNHs4fzr8f8g55fyv8P8zd8K6BYeGdGi0fS/PWyhJ8iOSQv5SdkXPRQOAO1atcb/wj/i7/AKG65/79R/8AxNH/AAj/AIu/6G65/wC/Uf8A8TR7OH86/H/IOeX8r/D/ADOyorjf+Ef8Xf8AQ3XP/fqP/wCJo/4R/wAXf9Ddc/8AfqP/AOJo9nD+dfj/AJBzy/lf4f5nZUVxv/CP+Lv+huuf+/Uf/wATR/wj/i7/AKG65/79R/8AxNHs4fzr8f8AIOeX8r/D/M7KsXxNcW914Vu5raeOeIpw8bhlPzDuKxj4f8XYP/FXXP8A36j/APia43SPDPiWxh1HUri7ltLR+ZLbK4m56sANo/Dn3rSnSp7860t3M6lSe3L+R3LfeP1p+hyrBq2oTv8AdjtVY/QEmmN94/Wl0eLz9S1KA9JLML+eRWEDeZ4DqN3LfX9xe3DbpZ5Gkc+5Oa6fSvh14l1PTLbUbVbEwXMayR7pyDtIyMjbXK31vJbXM9rKuJInZGHuDivTvCvxa8M6R4b07S7q31Iz2tukUhS2JXcBg4NfK4ShRq1an1l636u3e5zRtpcr6V8KdUk06/XUnt4bvCtZvHKWXIzlW4HB45rz3UbO60+9lsr2FoLiJtrow5B/w969z0b4m+GdS0rUNTElzbW9gF803EWwsWzgKO5OOleNeLvEt54r119UngS2gC+XbQgDcEz1Y9yf0rozPD4aFCMo6PpbW6/rr8imor4WdP8AA6/ktvGDWe4+XeQMpXtuX5gf0P517nXhHwTs3uPGiXIB2W0Lsx9yNoH6n8q93rvyvm+qxv5/mzSlswobODg4PY0UV6BqeO+I9e8daTp/xEuj4mtp18NadJNaoumIjSO1qZVJO4/dYjjHOOa6K6+Ji20jWMnhnUhq/wDaMFglhvj3FponljYtnaBtjbd/dwetdBqvg/RtStvEVvdJOU8RQeRf7ZMEp5XlfL/d+Wm3fg3RbrxF/b0qT/bPtcF5kSYXzIYpIk49Nsr5HrigDFg+J+kTeKn0BbdmlS5ezcrOhcXCx72Xy87tg+7vPG4HtzUFl8U9OuoLyOGw+0ajBeW9nFbWt3FOszz5KYkU7RgK5bP3dp68VuSeCNIbUNSuFnv47bVPMN7YpPi3meRNjvjG4ErjOGAzzjOTWfbfDHw/BZTQC61Zpna2dLtrr99C1vnyShAwu0EjpgjqDk5AMhfGuup8H/GniuSAQalpI1J7aC4QHyjArFFYKcNgj15FHh/x5q0D3dreRSa8JLyG10e7itDZ/bXaNnkBV+Ase3lxkHOByDXUReB9DTwbqvhM/bJNP1VbhbsyXDPK/ngiQ7zzk5P0q/4n8PWOv2tvFdSXNvNazC4tbm2k2SwSAEblPI6Eggggg8igDlv+FnWs9sP7P0O/u7uCG5m1C1DIrWi28xhlBJOGberhQPvBScjitTwD4il8Qalr0qziWwint2sfk2kRSW0UvP4uTUE3w18OtbQQwS6naMkU0M80F4yyXcc0nmSrM3Jfc5LE8EFjgjJrf0LQNN0SW7fTYTCLpoy6A/KojiWJQo7AKiigDUrh9G/5BsP0ruK4fRv+QbD9KpfCyX8SHar/AMg+b/d/rXbVxOqf8g+b/d/rXbUP4V/XYPtMKKKKkoKKKKACiiigAooooAKKKKACiiigAooooAKKKKACiiigAooooAK8T+Pmm3C+KNP1F0Y2lwsEG/HyhlkfKk9uHBHrg+le2VR1/S7fWtHudMut3lToVJXqp7Ee4PNdOExDw9VVEcOZYKONw8qMuv6HjGkaTGI1VUFSalpMezDICPcV0aeHfFGlMVFhb6minCywzCNmHqVbgH8ae/h/xRqpCGxt9MRjgyzTCRlHqFXgn6mvZePXNzc2h8hHJJKn7P2bv6affsYXwB024bXL3UgjfZrdJ7cvjALtKuFHrgR8/UV7RVHQdLttF0e20u03eTbptBb7zHqWPuTkn61erxcVXdeq5s+vy7BRwWHjRj0/UKKKK5zuCiiigAooooAKKKKACiiigAooooAKKKKACsnxf/yLd7/uD+YrWrJ8X/8AIt3v+4P5iqh8SJn8LMlvvH61P4a/5D13/wBe6fzNQN94/Wp/DX/Ieu/+vdP5miPUJdDhPi/4OmW8fXdNhLpJzcRqOQf7wry/HtX1e6rIhR1DKeoNcdr/AMOdB1SVpljNtK3JMfGa8jG5XHES54u0vwZnKm73R8+SQrI4LMxUHdszwT64q3Z21xeXKW1rC0srnCqor16H4R6cJMyX0zL6Zrr/AA54U0fQl/0O1XzO7sMk1y0smm2vbT0Xb/g7EqnIofDPwuPDmjfvsG8uMNM3p6D8K6yiivejFRSilojdJJWQUUUUxhRRRQAUUUUAFFFFABRRRQAVw+jf8g2H6V3FcPo3/INh+lUvhZL+JDtU/wCQfN/u/wBa7auJ1T/kHzf7v9a7ah/Cv67B9phRRRUlBRRRQAUUUUAFFFFABRRRQAUUUUAFFFFABRRRQAUUUUAFFFFABRRTLiVYLeSZ87Y0LN9AM0ALJIkaF5HVFHUscClR1kUMjKynoQcg185+KfEd74j1CSeYvJzmKIjKRL2CjpnGMnqaj8FeJtU8Naykm5ltmYGeH+B0/iOOgYDJBHpjvXtf2JW9j7S6vvY+TXF+EeK9hyu17c3S59I0UisGUMvQjIpa8U+sCiiigAoorxv43eKPEmi+JLiHR9R1S1S30MXUJtooWt47hp2RZLoyAkQjjcR0UMaAPZKK8/HxCu38Z3Oi2/h+a6srK+WwvLuISFo5DAspk2iMp5ah1BJcNk9PXGk+LOqW2mrqV74ZtY7W60CbXLHy9R3u0SSwII5B5YCsROGyCw4wCaAPWaK898SfEiTTdavtFtdIFzeRarFp1uTI+xy1n9qZ2CIzABcrgAknHQZIdpvj7VbzVNKsrjw8mkHUbZmi/tKaWHzbgFx5Mf7og/c3fNtYowYL2oA9Aork/hBrWteIvhpoGu+II7RL6/sIbhzbOSrB41bcQVG0nJ+UZA9TXWUAFFFFABRRRQAVk+L/APkW73/cH8xWtWT4v/5Fu9/3B/MVUPiRM/hZkt94/Wp/DX/Ieu/+vdP5moG+8frU/hr/AJD13/17p/M0R6hLodLRWF408TWPhjTPtV1+8mfKwQKcNI39B6mvDfEfjPxBrkrm5vpIYCeIICUQD+v1NcWKx1LDfG9eyJlUtoj6NEsZbaJELegPNOr5TE04bcJ5QfXec11nhT4g67osyJcTvqFnn5oZmywH+y3UfyrjpZzQnK0k0Sqr6o+gKKoaBq1lrelxajYSeZDIPxU91I7EVfr1zVO4UUUUDCiiigAooooAKKKKACiiigArh9G/5BsP0ruK4fRv+QbD9KpfCyX8SHap/wAg+b/d/rXbVxOqf8g+b/d/rXbUP4V/XYPtMKKKKkoKKKKACiiigAooooAKKKKACiiigAooooAKKKKACiiigAooooAKhvhC1lOtw6xwmNhIzHAVccnNTV5N+0Hr09vbWug2zlVnTzrjB+8ucIp9iQxP+6K6MLh5YirGnHdnHj8ZDB4edeeyOM0e40W11CezkvYfkcrHK/yrOg4V1JxnimapdaHdaxbWYvI2jeULcSxDesMWfmJx7ZGB657Vg2saXkAEh57hlzmqt5byQEeUrIFOQQMc19ssC2+Vz1tY/Inm0FaSpK177+dz6ztZIZbaKS3kSSFkBjdTkMuOCDUleUfAPXZ7i2utDmc7UjNxb/7HO2RR7ZKMB/tmumk0Pxk0jFfFkiqScAW8fA/Kvi6+FdGrKnN2a9T9bwWOji8PCvTV1L0OxorjP7A8Ynr4vn/CCP8A+JoHh3xYfveL7r8I4x/7LWfs4fzr8f8AI6eeX8r/AA/zOzrOv9C0jULi5nvdPhnkurM2M5cZ8y3JJMZ/2TuP51z3/CN+Jz97xde/gqf/ABNL/wAIv4hP3vF2o/gVH/stLkh/N+Yc8/5fyNSDwj4et9Wj1WDTxFdoEAdJXAbYuxSyg4YheMkE4x6ViwfDDwrbeIBqFrp8cVo+l3Om3Fj8zRSpNJC/c/KF8ogKuB85qb/hFNcP3vFuqfhIB/7LSf8ACI6sfveLNW/7/wD/ANajkh/N+Ac8/wCX8S3D8P8AwhDYS2UWixpHLcJdOwlk8wzInlrJv3btwQbc56cVaj8I+Ho9Qsr/APs/dcWIAtmkmkcRkAgHBYjcAzcnnk81lf8ACG6ifveKtY/8CTSf8IVdn73ijWv/AAMenyU/5vwDmn/L+J0Xh3Q9L8P6cNO0a0W0tA5dYVYlVJ7DJOB7DgVo1xn/AAg8x+94l1o/9vj/AONH/CCnv4g1g/W8f/Gjlp/zfh/wQ5qn8v4nZ0Vxv/CBxfxa1qx/7e5P8aX/AIQG0/i1TUz/ANvcn/xVLlpfzP7v+CHNU7L7/wDgHY0Zrjv+Ff6cfvX2oN9bqT/4qj/hXuk/xXF4frcSf/FUctL+Z/d/wR3qdl9//AOwLADORXLan4g0rWfDmopY3QM0S4kgcbJEO4dVPP41XPw70MjlrhvrM/8AjXOR/DyPSLO81e8nD3KDMapkKoz9f51rTjR/md9Laf8ABMqkq3ZW9f8AgHUt94/Wp/DX/Ieu/wDr3T+ZqBvvH61N4c/5Dl5jr9nT+Zrnj1N5dDxr4lazJrXi68lLkwW7mCAdgqnBI+pyayNO0fVdSiabT9OurqNG2M0URYBsZxx3wRUOoo8eoXMcmd6yurfUE5r0j4L+JtA0XQL+21bVrWzme+Z1SV8Er5aDP5g/lXytKhHGY2pGq31/B2OZPa5ymheCte1LVYrK40+9so5Ff9/LAwRSFJGfYnArE1bT7zStQlsL+FobiI4ZT39we4PrX0Vpfi7wzql8ljp2tWdzcvnbHG+WOBk15d8bvEmj6jqcOkafbpc3to3+kXaniIf8889z6+ldmMyyhSw7admur6+X+RTikrp3E+B+syWfiN9Jdz9nvUJCk8CRRkH8QCPyr26vnP4ZRvJ470oR5yJtx+gBJr6Mrrymcp4Vc3S6NKXUKKKK9E1CiiigAooooAKKKKACiiigArh9G/5BsP0ruK4fRv8AkGw/SqXwsl/Eh2qf8g+b/d/rXbVxOqf8g+b/AHf6121D+Ff12D7TCiiipKCiivLfiR4yv/Cfj+xkjzNYyWoFxb54YbjyPRhSbUU3JmtGjOtNQpq7f6K56lRVHQtVsda0yHUdOnWa3lGQR1B7gjsR6VepmTVgooooAKKKwvGeuSaNYxR2kIn1C7fyrWI9C3dj7DrUzmoR5mBe1rWdM0a38/UryO3U/dDHLMfQAcn8K5mTxjquoNs0Dw/M69prs7Af+Ajmp9A8IIJ/7U12ZtQ1KTlnk6L7KOw9hXVxRRxKFjRUUdgMVio1Z6t8q7Lf7/8AL7xanFi18fX3M2qW1kh/hhgGR+JzSjwr4ikH7/xZqBPoHA/kK7ain9Xh1u/mwscV/wAIhrQ5XxVqQP8A11zSf2D4xtjutfFE8p7CZVcfyrtqKPq1Pt+LCyOI/tLx1pnN3YWWpRjqUBifHt1FXtK8caVczra6hHNpN03AS6GFY+gfof0rqaztX0TTdUgaG7tY3DDk7aPZTj8Evv1/4IWNEEEAg5B70VwUD33gfUYLe4ne58P3EgjVnOWtWJ4wf7ue3au9q6dTmumrNAmFeI/HzT518VaffSIxtblYIA+OMh33LnscOD+fpXt1UPEOlW+t6Nc6XdZEc6bdw6oezD3B5rtwmIeHqqojhzPAxx2GlRl1/Q8X0jSYxEqqg/KpNS0mPy8MgIroU0PxRpEpjfRxqaLws9pMg3j1KORtPsCae+i+KdXcRx6QNLQ8NPdyo2weoRCdx9iQK9p49c3NzaHyCyVqn7P2bv6frsYvwB0+dtevb8K32e3SeBnxxvaVcL7kCMk/UV7TVDw9pVtomjW2l2mTFAm3c33nbqWPuSST9av14mKruvVc2fYZbgo4LDxox6fqFFFFc53BRRRQAUUUUAFFFFABRRRQAUUUUAFFFFABWT4v/wCRbvf9wfzFa1ZPi/8A5Fu9/wBwfzFVD4kTP4WZLfeP1qfw1/yHrv8A690/magb7x+tT+Gv+Q9d/wDXun8zRHqEuh5Z8XvDsuleIZNRijP2S8bfkDhX7j8etcFJbwyNukiVj6kV9U6xptnqti9newrJE4wQR0ryXxH8K76CZpNImWWLqEfqPxrwcwyuVWbq0d3ujKUGnoeZ2hn0+5W60uQWlyFZBKgwyhhg49DgmkgiWGPav1JPUn1rrE8A+J2k2fYQPctx/Kuu8J/CxlmS51uUMqnPkr0P1rjp5bi6iUJ6RXn+iJUW3ohvwO8Oyi4k1+6jKrtMduCOuerV63UdrBFbQJBAgSNBhVA6VJX0lGlGjBU47I3jHlQUUUVoUFFFFABRRRQAUUUUAFFFFABXD6N/yDYfpXcV5tpuuaNBZpDNqlnHImQytMAQc1aTcWT9pGnqn/IPm/3f6121ebal4g0N7GVV1ayYkcATLXYf8JX4Z/6D+m/+BK/40NPlWn9aDs+ZmzRWN/wlfhn/AKD+m/8AgSv+NH/CV+Gf+g/pv/gSv+NTyvsVZmzXg37RP/I2Wf8A16f+zGvYP+Er8M/9B/Tf/Alf8a8V+O+oWOpeJrSbT7yC6jW22lonDAHJ4yKwxSaoy/rqj1ckT+vU/n+TMP4e+Mb7wnqfmR7prGUgXFvnhh6j0YV9JaHqtjrWmQ6jp06zW8oyCOoPcEdiK+Rq6j4e+Mr7wlqfmR7prGUj7Rbk8MP7w9GFcWFxXL7k9j3s4yf2961Fe91Xf/g/mfT1FUtD1Wx1rTIdR06dZreUZBHUHuCOxFXa9M+LasFcN4svbe0+Jnh77Y6rC0MiKW6K7Hg/pj8a7muD8aaXb6z4903T7oZjk0+b8CGGDXNiubkXLvdfmJneUVwltq2veFCLPWLabVNOTiO6iGZkX/aH8X16102jeItF1dR9h1GCR+8Zba4+qnmrhXi3yvR9n/WoXNWiiithhRRRQAUVHcTw28ZkuJo4kHJZ2Cgfia5fU/HOnK5tdFik1i76AQD90p/2n6flms51YQ+JiuN+Lt3a23gm6Sdl8yYrHCp6ls9voMmuk0dmbSLNmOWMCEn1O0V5z4o0PU7zw9qXiDxFMHukt2+zwJxHAD2A9fevRdE/5A1l/wBe8f8A6CKwpOUq0nJW0X5sS3LdFFJIyxozuQqqCST2FdZQtFeHeMfiDqmoXkq6dfS2lorERxwNsZh/eZuuT1wMY96Z4D+I+rWerR2ur3M11ZSOFfzzueIE43K3UgZ5BzxzmvU/sjE+x9rbzt1PnVxPgPrX1bm1va/S57pRQDkZHSivLPogooooAKZ50XneT5qeZjOzcN2PpT68G8WaXeN8XtV1ySxh/s+01/R/PvUgY3kK+UgHlN08ouyrIP7rPQB7zRXh0fjDx40Wu3q30QubZb5ZdNeNXktgk5SKSOMRgnbH853OwbqBzipdL8canbaneFPFNxq+iWOs2EMt7LaIGWCWFi4bYgyPM2jcAMdPUkA9sorwe78beM7y1smt9V/syG4gvJba8uIliSWZbhljRw0bZUIFO0BSwbrxVzxzrPiK4Txtor6xfPMdGuJ7QaWEKWnlwoWjcGPeJCxbDbiGDYGCKAPbKK8v0rxFdx+OdCsY/EN3rGl3lnGkKwrHvEm2RmlnHlglCAoDIRgryOc16hQAUUUUAFFFFABWT4v/AORbvf8AcH8xWtWT4v8A+Rbvf9wfzFVD4kTP4WZLfeP1qfw1/wAh67/690/magb7x+tT+Gv+Q9d/9e6fzNEeoS6HS0UVxvir4keGtBma3e4a8ul4aK3G7afc9BUtpK7NadOdSXLBXfkdlRXl8/xba3t4r248K6hFYzH93OzgB/p2/Wuj8KfELw34ilW3t7lra6bpBcDax+h6GpjOMnZM2qYOvTjzSg7dzraKKKo5goqnrGqWGkWL3mo3KW8K/wATHqfQDua821j4vRrKyaTpRkQdJLh9uf8AgI/xrKtXpUVepKxMppHqtFeO2fxg1FZB9r0e2kTv5UjKf1zXf+EfGWi+JV2WcpiugMtby8OPp6j6VFHFUaztTlcSqJnR0UUV0FhRRRQAUUUUAB6GvkLVv+Qpd/8AXZ//AEI19enoa+QtV/5Cl3/12f8A9CNcWP8A4S9f8z6Phr+PP0/VFaiiivJPtAooooAKKKKACiiigR1Hw88ZX3hPU/Mj3TWMpH2i3zwR/eHo1fSOh6pY61pkOo6dOs1vKMgjqD3BHYj0r5GrqPh54yvvCep+Ym6axlI+0W+eCP7w9GFehhcVy+5PY+dzjJ/b3rUV73Vd/wDg/mfT1clqn/JUtH/7B83/AKEK6DRNUsdZ0yHUdPnWa3lGQR2PofQ1z+qf8lS0f/sHzf8AoQrsxGy9V+Z8VLQ6uSNJFKyKGU9iK57WPBmhakxeW0VJP7yjB/PrXR0VrKMZK0lcZxP/AAhmp2h/4lfiTUYB2Vpi6j8GzQNK8dQ/6vxEso/6aQIf5V21FZfV6fTT0bQrI4r7D4/bg61bKPUW60n/AAjvi644u/FNyqnqIlVP5Cu2oo+rw63+9/5hY4yD4f6e8gl1O6utQcd55Wf+ddNp2lafp8YS1tY4wOmBV2itIUoQ+FWCxz3xJ/5EbVv+vc1raJ/yBrL/AK94/wD0EVk/En/kRtW/69zWton/ACBrL/r3j/8AQRWa/jP0X5sOpbqG9h+0WU9vu2+bGyZ9MjFTV5z8cPFVxoulQ6XYSNFdXqs0kinDJGMDAPYknGfQGu3D0Z16ipw3Zz4zE08LQlWqbI880TS7db65tZmjNzbSGGZcglWXj8j1pur6ZavqtpYxyxRz3cogjywH3uC30Ayfyrm4bf7UizRHZIq43I5Vh7cVTnja2mLgl5Dw7uSxI9CTX3CwlaXu8+trH5A8wwkZJ+ydua/433PrhAI4QM5Cr1+grlZPiN4SjkaN9QkDKSCPs8nBH4VjfBLxPNq+ly6TeSNJNaIrwu5yzREkbSe5UjGfQrXZy+H9FlkaSTTbdmY5JK9TXxVSl7CpKnVWq8/+Az9dw2JWLoxrUXozD/4WT4Q/6CT/APgPJ/hR/wALJ8If9BJ//AeT/Ctr/hG9D/6Bdt/3xR/wjeh/9Au2/wC+Kjmo/wAr+/8A4Bty1f5l93/BMX/hZPhD/oJSf+A8n+FJ/wALI8H8/wDEwf8A8Bn/AMK2/wDhHND/AOgXbf8AfFH/AAjmh/8AQLtv++KOaj/K/v8A+AHLV/mX3f8ABMMfEfwcGLC/fcep+zPk/pVS18a+AbW/vb6C4ZLi98v7QwtpPn2LtXjHYV0//CO6H/0C7b/vil/4R3Q/+gXbf98Uc1L+V/f/AMAOWr/Mvu/4JhN8SPBzDDXznnPNs/X8qfB8RPB8jts1Bt+Bu/0aTOP++a2v+Ed0P/oF23/fFc3o+k6bD8TdWjis4lQafAQoXjO41cfZST916ef/AACJe1i1qtfL/gl4ePPCakFb5gQMDFrJ0/75p3/Cf+Fv+ghJ/wCA0n/xNb39nWP/AD6xf980f2dY/wDPrF/3zWfNS/lf3/8AALtU7r7v+CYP/Cf+Fv8An/l/8BpP/iaT/hP/AAt/z/S/+A0n/wATW/8A2fY/8+sX/fNH9n2P/PrF/wB80+al/K/v/wCAHLU/mX3f8EwP+E/8L/8AP7N/4Cyf/E0f8J/4X/5/J/8AwFk/+Jrf/s+x/wCfWL/vml/s+y/59Yv++aOal/K/v/4ActTuvu/4Jz58f+GMf8fc5/7dZP8A4muZX4hWusWF7o95bmG8IxG8SsY5Bkeoyp+v516KdPssH/Roh/wGuSfQ/Dtn4Xv7zSPJuC/WdX3kncMjNa05Udfdd9Ov/AM6kaunvL7v+CW2+8frU/hr/kPXf/Xun8zUDfeP1qfw1/yHrv8A690/ma5o9TeXQ5D44+NJ9MRfD2lzGO5mTdcyqeUQ9FHoT/L614aeck8k9a2/Hl5Jf+MtWupCSWunUZ7KpwB+QFYleJi6rnUceiP0PJ8JDD4aLS1krv5/5Hp/jgk/BLwqf9sfyavMVZlYMrFWByCDgg16j4whml+BfhmSOJ3WN1Zyq5Cj5hk+gry2pxGkl6IeVWdGa/vS/M99+CfjSbXLN9G1OXffWqbo5G6yx9OfccfWvR5XSONpJGCooLMT0AFfMPwtvJLLx9pEkZI8y4ETe6t8p/nXv3xLuHtvAurSRkhjB5eR6MQp/QmvUw9X2lJSkfIZ1hY4TEyUFo1dHifj3xNceJdbkuGdhZxMVtouwX+8R6nrXO0V6h4J+HGla74WsdWuL27jluFLMqEYGGI4/Kvl4Ua2Y1ZSur+Z4STueX1LaXE9pdR3VrK8M0TBkdTgqa920L4b6Hpi3sbvPeR3cIidJsYAByCMdD715N498Lz+FtXFs0gltpgWt5M/MV9CPUVriMsq4amqsXqt7dNd0Di1ue2/D/xCviTw5FeuAtyh8q4UdA47j2Iwa6GvIf2friQXuq2uf3bRpJj3BI/rXr1fR4Wq61GNR9Ub03eIUUUVuWFFFFAAehr5C1X/AJCl3/12f/0I19enoa+QtV/5Cl3/ANdn/wDQjXFj/wCGvX/M+j4a/jz9P1R0ei+G7S/8Ox3jLcGaSO5fzEmXCGMEqBHjc2cY49ar3Xh1HeKSK5t7O3aKAb52YhpXXOBgH/AVT07xDd2NnBbw29qXti5gndCXiL9SOcU6HxJeKgjltrS4iURlElQkK0YwrDnrjr61594WR9LyYhSbT0/4P+Q9PD0lvPbLqVxBA8lz5X2ZmPmOqybHIwMDkEcnsan1Hw29rf39uwQNFEZkiMhDxKZFVS3HOQ2cehzVOTxFeTJH9phtrieKUyx3EifOpL7yOuMbsn8TTrjxNqNwXaZYXkeMxNIV+YoXVwufYrx7cUr0yuXEXTuTzeE71LpbeO8s5j50kMpjZiImjTe2eOflBPGfTrUcWgrH4o0/Sbi6SaO68ti8ORhXGR94Ag49qsaJ4olttVe5vFGySaW4JjXlZHjKZx6DPSquqazEfEUGr6dGRLEEZmkB/eSDOWxk4GMDGe1P93a6EniOZxl238y1BpOkW50231D7Y8+pZZXicKsKGRo14IO45Uk8jisC+t2tL64tHYM0MrRkjuVJGf0rTs/EV1bwwK1raTyWxY20sseXhyxbA55GSSM9CayJHaSRpJGLO7FmJ6knqaiTjbQ2pRqKT5v61/yG0UVJawTXVwlvbxtJK52qqjJJqUnJ2RtKUYRcpOyR1Xwx8Vap4d1yOG0jkura5cLLaj+L3X0YV7VqLbvifozYIzp0xwfqKyPhX4Ah0O3TUtSRZL9xkAjIjHoK2NU/5Klo/wD2D5v/AEIV6zhKnSjGTu7r81ofnWa4mlicQ50o2X5+Z1tFFFdh54UUUUAFFFFABRRRQBz3xJ/5EbVv+vc1raJ/yBrL/r3j/wDQRWT8Sf8AkRtW/wCvc1raJ/yBrL/r3j/9BFYL+M/RfmxdS3Xhfx8gmfxpZ+YD5U1vBGh9vMkDY+hZfzFe6VheOPDlt4l0SSzkSIXSfvLWZ1yYpByCPxHNelgsT9WrKoedm2B+vYWVHv8Ap0PGNI0KJYh+7BOOeKk1LQoWTBjA9wK3oZJtIkMOs6bd2ci8MfJZ4291cDBFPmmm1dxDoumXd5IxwD5TJGvuzkYA/X2r33j5c/NzaHw8clp+y9nya9rGf8AYJh4puXUHy4radXx0GZUC5+vlt+Rr2+sPwR4dt/DWhR2Maxm4cmS6mRcebKxyzfTJOPatyvn8ZiPrFZ1D7nKsF9RwsaPb9egUUUVynohRRRQAUUUUAFctrvha7vNek1fT9YurCWWFYpPKIG4L06j3rqaKqE5Qd0TKKlucb/wi3iH/AKG7Uv8Avtf/AImj/hFvEP8A0N2pf99r/wDE12VFae3n3/BE+xh/TZxv/CLeIf8AobtS/wC+1/8AiaP+EW8Q/wDQ3al/32v/AMTXZUUe3n3/AAQexh/TZxv/AAi3iH/obtS/77X/AOJo/wCEW8Q/9DdqX/fa/wDxNdlRR7eff8EHsYf02cYfC3iDB/4q7Uj/AMDX/wCJrkNM8I6/p8Woatd3k1tC334A4Pm89WwMH8q9irJ8X/8AIt3v+4P5itKeJqL3e5nOhB69jJb7x+tT+Gv+Q9d/9e6fzNQN94/Wp/DX/Ieu/wDr3T+Zrnj1NpdDwH4l6bJpfjbUoXUhZJmmjPqrHP8AiPwrnK+i/iz4LXxLYLdWgC38AOw/3x6Gvn3UbG80+5a3vLd4ZFOCGFeRjKElNzS0Z95kuY061GNGTtKOnquljpvAfxB1PwyP7Pv0bVdDf5XtnwWhB67M9R/smuh8ReBdK8Q6YfEngC4S4gb5pLIHlD3Cg8g/7J/CvL62fBU3iSz1tZvC0s0V1J8rhVzG4/2weDWdKbqfu5K/5o1xeGWHbxNGSg+t9n6+ZsfCbSLi8+IFlG8LobOQyyhlwUK9j+NfQHi7Tzqvhq/sB96aFgvs3b9axPhn4Tbw9YSXV9IbjU7tvMuZm5JJ5rsK9WjS9lBRPjszxf12u59Nl6HyjLG8UjxSKVdCVZT1BHUV0ehfEbxZoekwaVY2umPbW4KxtKrbiCSecH3rtvih4CluLmTWNHjBduZoR/EfUe9eUXEM1vIY54nicdQy4NfN1aOJy+cpUvhfW1/vPHa5Xqeg6F8YNTiiv5PEFpaF0iH2OG2Vg0shPQkngAc5rgdU1HUda1WXVtWnMt1L0A+7GvZVHYCq+1WcHblu1db4L8E6lr12jzQvb2QILuwwWHoKftsXj4xpJadX/n/kF233O2+AulyQ6de6pIpAuGEcee6r1P5/yr06q2mWVvp1jFZ2qBIolCqBVmvo6VNUoKEdkdEI8qsFFFFaFBRRRQAHoa+QtV/5Cl3/ANdn/wDQjX16elfOb+ANUvpZLtJEVZXZwPqa58TRlVp2j3/zPYyXG0cJWlKq91+qOFortLn4d6rDA8pkQhRnFbQ+DusY/wCPyP8A75/+vXB9Qq+R9J/rBgv5n9zPMaK9P/4U7rH/AD+R/wDfP/16P+FO6x/z+R/98/8A16PqNXyD+38F/M/uZ5hRXp//AAp3WP8An8j/AO+f/r1x/jbwzc+FtRisrqUSPJH5gIGOM1FTCVIRcnsjfD5xhcRUVOm3d+RgUUVJbQTXM6QQRtJK52qqjJJrnScnZHpSlGEXKTskFtBNdXCW9vG0krnaqqMkmvfPhX8P4dDgTUtSRZL9xkA9Ix6Cj4VeAIdEt01LUkWS/cZAPIjHoK9Gr2cNhlSV3ufC5tm0sXL2dPSC/H+ui/pFclqn/JUtH/7B83/oQrra5LVP+SpaP/2D5v8A0IVVf4V6r8zw2dbRRRW4wooooAKKKKACiiigDnviT/yI2rf9e5rW0T/kDWX/AF7x/wDoIrJ+JP8AyI2rf9e5rW0T/kDWX/XvH/6CKwX8Z+i/Ni6luiimyuscbSOcKoLMfQCtxjqK8F8YeOtS1e9l+zXs9vaqxEUEEjR/L2LFcMSevUAVH4D8f6vperRQahdT3Fg7hZI53LlFJxuVjyMdSCTxnpXrf2NiPY+1+dup80uKsB9a+rXe9r9Lnv1FAIIBHINFeSfShRRRQAUVU1t2j0a9kRijLbyEMOoIU818++CvE2veFfDl3qUizpPJoOlTW9rc6hJdpOZ5hHJfFnb5NvmfMgIACZOM5oA+jaK8gl8eeKYhbWV5f6JpjPJdumoXIVo544Y0ZUKrIQjkswI3EhVyBzimxfFPUI/Dk13eTaXBeto2k3trG3y+dJdNIsm0E5YAqMY6d6APYaK8n0vx34r1HW9VFtb6WlrbyX8AhupUhMDQA+U7Nv3EMR83ygAMDmqVh4y1zUvEnhD/AIqSC1jM9/a6rDNarHG88ccTiPIkKnG44ZSc5zjqKAPZaK4z4VeJL7X9PvYtYuIH1WylRLuKCMCKJmQMAjqzCRechuDjqBXZ0AFFFFABRRRQAVk+L/8AkW73/cH8xWtWT4v/AORbvf8AcH8xVQ+JEz+FmS33j9an8Nf8h67/AOvdP5moG+8frU/hr/kPXf8A17p/M0R6hLodLWVrPh7SNXXF9ZRSH1K81q0VJRxI+GPhUS7/ALHx6V0mj6FpekxhbGzji9wvNaVFO43Jy3YUUUUhBWbqOg6TqBzdWMMh9SorSooAw7TwnoFrIJItOhDDvtFbUUccSBI0VFHYDFOoouJJIKKKKBhRRRQAUUUUAFcPo3/INh+ldxXD6N/yDYfpVL4WS/iQ7VP+QfN/u/1rtq4nVP8AkHzf7v8AWu2ofwr+uwfaYUUUVJQV4N+0T/yNln/16f8Asxr3mvCv2gIZrnxnp8EEbSSvbBVVRkk7jWOITlSkl/WqPTyaShjYSk7JX/JnmVtBNczpBBG0krnaqqMkmve/hV8P4tEt01LUkWS/cZAI4jHoKPhV8P4tEgTUtTRZL9xkA9Ix6CvR6jDYZUld7nRm2bSxcvZ09IL8f66L+kUUUV0niBXJaudnxQ0Vm4D2UyKT3bIOPyrra5/xros2qWkFzYy+TqNlJ5ttIOzen0Pesq0W46bqz+5iZ0FFct4e8YW11INP1hBpmpr8rRyHCSH1Rjwfp1rqRVQqRmrxY0woooqwCiiigAooqnq2qafpVqbnULqK3jHd2wT9B3pNpK7AyfiWyr4G1XcQMw7R7kkACtjRlK6RZqwwRAgI/wCAiuMaS98calCPs8lroFtIJMSDD3LDoSOy+1d4oCqFHQdKwpPnm6i22Ql3FqK9h+0Wc9uW2iWNkz6ZGKlrzT47eJ7jStKg0exlaOe9VmmdThhEONoPbcT+Qau7D0J16sacN2c+MxVPCUJVqmyRwOhWFot/c2cksL3NtIYpQGB5XjI9QcZzTdZsbFtWtLD7TBDNdSiEFmACq3DMfQAZ698VzUVtHexI4CbkGBg7WX24qnND9lkPlD5j99jzuHoSetfcLB1ZO3Prax+PvMcLFp+y0vffzvufXUShYlUHICgA037RB/z2j/76FecfA/xFJqmkz6LeSM72yB4GY5PlE4KZ77T+jL6U+9+E2nT3Lyx6tfQhmJ2huBXxVSgqNSVOq7Ndv+HP13DYpYqhGtR2Z6J9ot/+e8X/AH2KPtFv/wA94v8AvsV5r/wqCx/6Dmof99Uf8Kgsf+g5qH/fVTy0f5n93/BNr1ey+/8A4B6S01sylWmiIIwQWHNV2g0pkCNFZFREYQpVcCM/wf7vt0rz7/hUFj/0HNQ/76o/4VBY/wDQc1D/AL6o5aP8z+7/AIIXq9l9/wDwDuJdJ8PSaeLA2OnC2BLLGI02qxH3gOx96h0vQvD2n6Zp9glvaTpp9sttbyThHkWNQABuI9q43/hUFj/0HNQ/76qlrvwrtbHRby8j1u/LwwtIoLdwM01Ci3bmf3f8EHKqley+/wD4B6WbDRmupbtrOxM8yFJZTGu51PUE9xRHpmjfZ4beOwsfJgfzIoxEu2NvUDsfevP/AA58NtPvdBsbybUb0yTQK7fvD1IqDR/A9kvjnUdKkvbyS3hs4pUHmsMMxOeh9qfsqWvvPTy/4JPtKmmi18/+AenWFnYafEYbG2t7WMsWKxIFBPrgVY3L/eH51x//AArzRv8Antef9/2/xo/4V5o3/Pa8/wC/7f41HLS/mf3f8E0vU7L7/wDgHYbl/vD86Ny/3h+dcf8A8K80b/ntef8Af9v8aP8AhXmjf89rz/v+3+NHLS/mf3f8EL1Oy+//AIB2G5f7w/Ojcv8AeH51x/8AwrzRv+e15/3/AG/xo/4V5o3/AD2vP+/7f40ctL+Z/d/wQvU7L7/+AdhuX+8PzrmNU13S9Y8Nah9guleSMbZImG10O4dVPNVj8PNHwf313/3/AG/xrmYvh7/ZNreaxeXO65UfIqEhQM/Xn8a0pxo/zO/TT/gmVSVXsrep1bfeP1qfw1/yHrv/AK90/magb7x+tT+Gv+Q9d/8AXun8zXPHqby6HS1Q1rWdL0a38/VL6C1Tt5jYJ+g6msf4j+LIfCegm62rJdzHZbRHu3qfYV82a3qmoaxeyX2pXUlxO+SWY8D2A7CuaviI0Vrqz2Mtympjm5XtFdf8j3+X4s+DElKLeXDgHllt2xW94e8X+HdeYJpuqQyy/wDPJjtf8jzXj3xDsrOD4Y+FrqC1gimmA8yREAZ/l7nvXnMUjxSLJG7I6nKspwQfY1hLGOErSX3Ho0cipYik50pNO7Wtnt6WPsSivL/gz49m1n/iQ6xLvvkTMEx6zKOoP+0P1FeoV2RkpJSjsfPYihPD1HTqKzQVzviDxt4Z0NzFqGqxCYdYo8u4+oHSuD+M/j64s7mTw5os5ikUYu50PzLn+BT2OOprzHwMiXHjfRo7hFmSW9jEiuMhgTznPWsKuJjCXItWergsmlWouvUdo2v5v/I9xt/ix4NmlCG8uIgf4nt2xXX6TqmnatbC5028huoj/FG4OPr6V86fGO2t7P4h39vawRwQrHDtSNQoGYwTwKwfDut6loGopfaXcvDIp+YZ+Vx6MO4rJY3lm4zX3HW8gjVoRq0JO7V7P/NH1rRWD4F8S23inQItSgAjl+5PFn/VuOo+ncVY8Wa5beHdDm1K5+bZ8scYPMjnoo/z0zXa2kr9D5qacG1LRou6lqFjptsbm/uobaIdWkYAVydz8T/CcMpRbq4mx/FHAxH5mvFvEWuajr+oNealOZGJ+RB9yMeijtWbXg187tK1KN13f+RzupJ7H0donjbwzrEiw2mpRrK3SOYGNj9M9a6Kvk+vUvhL44uFvItA1icyxSnbazOcsrdkJ7g9veunBZrGvJU5qz/BjjUfU9erh9G/5BsP0ruK4fRv+QbD9K9hfCzR/Eh2qf8AIPm/3f6121cTqn/IPm/3f6121D+Ff12D7TCiiipKCsu40HT7jX01qaISXMcXloW5CjOeK1KKdwCiiikAUUUUAFFFFAGXrmgaZrEJjvbZHPZsc1zf/CL+INI/5AGuzrCOkE/71B7AN0/A13FFZzowm7ta/iKxxI1rxvZfLd6JZXoH8UMjRk/nkU4eNtRT/j48KX6n/pnKjf4V2lIVU9VB/Co9jJbTf4f5BY43/hOZzwnhbVSfcoP600+LPEVxxZ+FGU9jNcgfoBXZ+XH/AHF/KnAAdAKPZT/nf4f5BbzOIK+PtU+V7m00uI9fIiy2Pq3+FWdM8D2UdyLzVLibUrrr5k7lz+vT8K66imqEL3er89QsNijjhjEcaBFHQAU6iithhXhnx8t5m8Z2TSA+TPBBGh9hJIGx9C6/99Cvc6xPGvh628SaHLYyrEJx89tM6ZMMg5Vh6c11YLEfV6yqHnZtgfr2FlR7/oeMaPocSxL+7BPckVLqWhxMhDRge4FbsJvNIkMOr6Te27rwWSIyRt7qy9RT5mvNXcQ6PpF5cOxwGkiMcS+7M3QfrXvvHS5+bm0PiI5LD2Xs+TXtYzfgDbzf8JRdSKP3cNvOkhHQZlQKD7ny2P4V7fWL4L8P2/hvQotPhWNpiTJczKm3zpWOWY/iePbFbVeBjMR9YrOofb5VglgcLGj2/UKKKK5T0QooooAKyvF//Irap/16yf8AoJrVrK8X/wDIrap/16yf+gmrp/GiZ/CxPBv/ACKmlf8AXrH/AOgisBdRsNP+J+qNf3tvaq+nwBTNIFBO5uma3/Bv/IqaV/16x/8AoIqTUtB0nUrgXF5Zxyy427mHOK051Gcubr/mZ8rlGNuhH/wk3h3/AKDum/8AgSn+NH/CTeHf+g7pv/gSn+NQ/wDCJeH/APoGw/8AfIo/4RLw/wD9A2H/AL5FL915j/eeRN/wk3h3/oO6b/4Ep/jR/wAJN4d/6Dum/wDgSn+NQ/8ACJeH/wDoGw/98ij/AIRLw/8A9A2H/vkUfuvMP3nkTf8ACTeHf+g7pv8A4Ep/jR/wk3h3/oO6b/4Ep/jUP/CJeH/+gbD/AN8ij/hEvD//AEDYf++RR+68w/eeRMfE3h3/AKDmm/8AgSn+NcxceN9F1zRr6xSYW98BgQu4O/kcqw4auhPhLw/g402HP+6K5ifwLpmi6TfagWa4vMZEjY+XkdOw/CtKbodb30sZ1PbeVuprt94/Wp/DX/Ieu/8Ar3T+ZqBvvH61P4a/5D13/wBe6fzNc8epvLoeP/HvUpLzxw1mWPlWUKIq9gzDcT+o/KvPT0Nd78dbGS18ez3DKdl1Ekin1wNp/kK4M14eMv7Z3/rQ/Rcm5fqVPl/rXU9P+JH/ACSbwifYf+g15hXpPg7xloOr6HB4O8bWcUFvGAlnfISFU9tx/gb36HvWP498A6l4ZY3cJ+3aU/MdzGM7Qem4Dp9elOtBzSqR1Rjl9ZUJPDVdJXbXZ3fQ53w9fTaZrtjfwNtkgnRx+fNfV15eJBpc191SOEy/gFzXybo1rJfataWkK7nlmVQPxr6t1C087Qp7Efx25i/8dxXbl/8AD12ueLxNy+3hbe366fqfJt9czXl7PeXDF5ZpGkcnuScmtXwB/wAj1oX/AF/R/wA6yLmGS3uJLeVSskblGB7EHBqTTb640zUrbUrQRm4tZVljEgypYeuO1ea21UvLe59U4KeG5aezjp92h1nxv/5KZqP/AFzg/wDRYri69ejm8LfFe2w+3RfFKJgqxyJcen99f1Fea+JdA1Tw7qDWWqWzRP8AwOOUkHqp71eIpvmc1qmcmWYmPs44eWk4qzT8uq7nd/s76jJD4mu9N3HyrmDft7blPX8ia1fj9qEj6rp+lhj5ccJnI9WYlR+QU/nWL+z3YyTeLZ77afLt7cgn3bjH861vj5ZyJr1jf4Ply2/lZ91Yn/2b9K3xHN/Z7tvb8L/5Hx2f8v1yfL5fkjz7TLObUdSttPttvn3Egjj3HAyfU12H/Cq/FXpY/wDf/wD+tXJ6BqMOj6/p+qXKSPDa3CySCNcsQPQV6t/wuzwr/wA+er/+A3/1687LsPhKlFyrNXv3tpZeZ4qtfVnO+Jvhrf6d4btdQtV826hi/wBOgQ7skdXT19xXn8btG6yRsVZSGUjqCK9u8WfE7TNP8L2l9pqGe/1GHfaWzjBUH+Nx2A/WvEd1xcSNJOweeZyzbVwCxPYCqzalShUi6ek30X4P1/P801FbbH1D4evG1HQrG+b709ukjfUgZ/WuV0b/AJBsP0rpvC1q1j4b060fh4rZFb645rmdG/5BsP0r6bo/67m6vdX7f5DtU/5B83+7/Wu2ridU/wCQfN/u/wBa7ak/hX9dh/aYUUUVJQUUUUAFFFFABRRRQAUUUUAFFFFABRRRQAUUUUAFFFFABRRRQAUUUUAFFFFABRRRQAUUUUAFFFFABWX4uBPhbUwOT9lk/wDQTWpSOqyIUdQysMEHuKcXZpiaurHHeFfF3hq38N6dBPrNrHLHbIrqzcggcitL/hNfCv8A0HbP/vur39g6R/z4Q/8AfNH9g6R/z4w/981tKVJtuz+//gGSjUStdfd/wSj/AMJr4V/6Dtn/AN90f8Jr4V/6Dtn/AN91e/sHSP8Anxh/75o/sHSP+fGH/vmpvS7P7/8AgDtU7r7v+CUf+E18K/8AQds/++6P+E18K/8AQds/++6vf2DpH/PjD/3zR/YOkf8APjD/AN80Xpdn9/8AwAtU7r7v+CUf+E18K/8AQds/++6P+E18K/8AQds/++6vf2DpH/PjD/3zR/YOkf8APjD/AN80Xpdn9/8AwAtU7r7v+CUT418K4/5Dln/33XNSeP8ASNb0q902TFrfYwib96SjI5Vh/I4rszoOk4/48Yf++a5m48FaXpGjX91AjT3bKWMshy3XNa05UOqd+mpnNVu6t6FxvvH61P4a/wCQ9d/9e6fzNVwyuodeVYZB9qseGv8AkPXf/Xun8zXPHqby6FD4seER4m0UPbgC9tstEfUdxXzne2txZXL211C8UqHDKwwa+wK57xN4O0TX1zeWq+Z2dRg1y18PGsuzPYyzNp4K8WrxfT/I+WWVWUqwBB6g11vgbx9rHhmFtNkhGr6U6lRaTNzGT02nnjP8NejS/BrS2lzHezKmema6Dw38N/D+jyrN5P2iVejSc1z0sHOEr8x6mMz3C16XK6bfrZfirnJ/BvwbcHUG8T6tapbsxLW8CrgJnuB29q9gpEVUUKqhVHQClrvjFRXKtj5uvXnXqOpN6s8O+NHgi4g1CTXtMhMkMvzToo5U+teVHrX2JLGksZjkUMp6giuI8Q/DHw9qsrTJEbaRuSY+K5a+EjVfMnZns5bnksLBUqi5orbuj5x+YSJLG7xyxnckiHDKfUEdK7pfGfiLxR4bHhS70uHVL13UQ3zL8yKOpI/vf7X1rurf4N6Ssoaa8mdc9M12/hvwro2gRhbC1RX7uRyamjhJQ+KWnZG+OzuhWSdOn7y2b6fduUvhp4Xj8L6Atu2Gupfnnf1PpVnx74ej8R6DJZnCzL88L/3WFdBRXY0mrW0Pmpt1G3J3bPlnVNPu9NvHtL2FopUOCCOD7iqmB6CvprxD4b0nXItl9bI7dnxyK4q6+EmnNJmC9mRfQmvAr5JeV6UtOzOd05I8WihWNy5Ys5AGWOcAdAPavRPhT4Pn1LUotVvoSlnAwdAw/wBYw6fhXcaH8M9CsJVmnDXTryN/IrtoIY4IlihRURRwAK6sJlnsp+1qy5pDjTfUeOBgVw+jf8g2H6V3FcPo3/INh+lewvhZo/iQ7VP+QfN/u/1rtq4nUhuthF3lkjj/AO+nA/rXbUP4UC+JhRRRUlBRRRQAUUUUAFFFFABRRRQAUUUUAFFFFABRRRQAUUUUAFFFFABRRRQAUUUUAFFFFABRRRQAUUUUAFFFFABRRRQAUUUUAFFFFABRRRQAUyeNZoJIXGVdSpHsafRQBxGn74hJYzf661by2z3X+E/iKivLbUvtf2jTdTksmZAr7UVtwHT7wNbvifS5pJF1PT1Buo12unQSp6H39DWVZXcN2haMkOpw8bDDIfQirbfxIhfysqbPE/8A0M0//fmP/wCJo2eJ/wDoZp/+/Mf/AMTWlRS52P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s//AH5j/wDiat2EBtbSOAuXKLgsep96nqpc3TmcWVignvH6KOiD+83oP50XctAso6lrTYjfeIIYl5is/wB9Kf8AbIwq/kSfyrrqz9A01NLsRFuMkrnfLIerseprQok+w4oKKKKkYUUUUAFFFFABRRRQAUUUUAFFFFABRRRQAUUUUAFFFFABRRRQAUUUUAFFFFABRRRQAUUUUAFFFYvinxNpPhu2Euo3GHYfu4U5d/oPT3pNpK7E2lubVFeO6j8X75pSNP0mCKPPBmcsx/AcU7TPi/eLIBqWkwyR92gchh+B4/WuP+0cLfl51+P57Ee1R7BRWR4Y8R6T4itDcabcByv+siYYdD7iteuxNNXRaaewUUUUxhRRRQAUUUUAFFFFABWNrPh201CX7TGz2t0Ok0Rwfx9a2aKabWwmrnGS6b4ktDhVtr5B/F9xj/Sov+J930I/+BA/wruKKfN5C5fM4fOvf9AJv+/4/wAKM69/0Am/7/j/AAruKKOZdgs+5w+de/6ATf8Af8f4UZ17/oBN/wB/x/hXcHgV574w+K2iaLO9nYRtqd0hw3ltiNT6Fu/4UnOMVdpWNaNCpWlyU02y1nXv+gE3/f8AH+FGde/6ATf9/wAf4VyOrfFDxlpsdtd3vhy2tba6G6AyFjvXGeDn0PpWt4X+MWlX0yW+s2bac7HAlVt8effuKhYik3ypq/z/AFOqeVYuEPacra8rP8rmxnXv+gE3/f8AH+FGde/6ATf9/wAf4V2sMsc0KTQyLJG4DKynII9QafWl12OCz7nD517/AKATf9/x/hRnXv8AoBN/3/H+FdxRRzLsFn3OHzr3/QCb/v8Aj/CjOvf9AJv+/wCP8K7iijmXYLPucPnXv+gE3/f8f4UoGvscLoe0+rT8fyrt6KOZdgs+5x8Gh65eH/TLqKziPVYBlj+JrodH0my0uHy7WIAn7znlmPqTV+ihybGopBRRRUjCiiigAooooAKKKKACiiigAooooAKKKKACiiigAooooAKKKKACiiigAooooAKKKKACiiigAooooAz/ABJqsOiaJdapccpAhYL/AHm6AficCvmzWtTvNY1ObUL+UyTytk+ijso9AK9f+PVxJH4VtIVJCzXih/cBWP8AMD8q8SdtqFvQV89ndeXNGittzCbvIWj88dM17Lp3wq0K40+2uHvL4NLErkB1xkgH0rXg+G+hQ+H7rSN08izyecsshBeJ8YBU/h071EMjq3anJfK+/wBxPLJ7I8T8P6ve6HqsOo2MhSWM8js691PqDX0noWpQavpFrqVt/qriMOB/dPcfgcivm7xLo91oGtT6XeMjSRYIZDkMp6H2+lewfAyeSTwY8THIiuXVc9gcHFdGUzqU5zw9Tpr/AF63HTfvHfUV5dqPjvxfpq+KnvtK0RYvD0EckrxzSuZDIm9cDA4A6/pXQL8SPC/9nfa5Jr9HF4libc6dOJzO8XmogiKbzuTkHGDnrXuHQdjRXNReOPDsms/2Stxc/ad7RA/ZJdhmVPMaENtwZAvOwc8EYyMVCfiD4bW0uZpZL+GW3nige1ksJluWeXPlhYiu5t2DjA/hPoaAOrorgLH4gS3Hwt17xqtij/2dcaikELK8XmJbzyRpuDDcpIQE5HBJ4qPS/ibawG9tvElukN1b6hDp8R0wSXiXU0sBmVECruDBVYEEcEdeaAPQ6K5eHx74Yk1U6ebyaJg8kXny2siW/mIu54/NKhNyjORnjBHUEBqeP/Dz6ZFqA/tMRzyrFao2mTrJdFlLgxIUy42qzZA4AJOKAOqormtO8deG9SuoYLC7muRJai6aWO2kMcUZDEGRtuEJ2Nw2DkY7jNX/AIT3SJLXT9Silkh066inn33NpNG8kUcXml4wV5G3nnr254oA6+iuRt/iN4VntZ7iO5vR5Rg2xPYTJLMJyRCY0ZQXDlWAKg/dNbXhbXtP8S6LDrGltO1rKzKpmgaJ8qxU5VgCOQe1AGpRRRQB5Z8d/F02m2kfh/T5THcXSb7h1PKx9Ao9zz+A968Lb7prrPi5cSXPxD1ZpCfkkEa+wVQBXJt90/SvHxlRyquPRH6BkmGjRwkZLeWr/T8D1H4x/wDIleDD/wBOi/8AopK8vr1b4t2tzN8PPCF1FBI8MNpH5rquQmYlxn0rymoxX8T7isna+qr1f5s9W+A/i6a31JfDN9KWtp8m1LH/AFb9dv0P8/rXuFfI/h+4ktddsLmIkPFcxspHqGFfXA5Ga9LCVHOlr00PmM+w0KGJvDaSv8worgtT8UeLbTxtc6Gum6M1rHYS6gkxnk3mJH2gFcY3cjvimeHPir4cvPCY1nVZ5rGSGxhvLpWsplXZI2wNFuXMi7wVyue3qM9J4h6BRXLN4+8OR3dvazzXsEsxhVhLYyp9naZtsSzEr+6Z2IADYPI9RTrrx34cs7q/t76e8snsYXnkNzZTRiRFcITHlf3nzFQNuScjGQQaAOnorjfDHjKbxA3io2NhIP7HmWK2iuIJIJZGNtHLtdXAIO5yBx0weaytL+KVreeIdD0+Sw8m01LRG1CW7MnywTgFvs599sczZ9E96APR6K4/RvHljLpeg3GsWl5p8+sRQyRj7LK0MbTDMaNLt2hiMAjPB4PUVjzfFawt8QSWd3O7aXc6gLq2sZ5bdRFL5eDhC2B1Y9se4oA9IorkLb4ieGm1GHS5byY3ZktoJXjs5jBHLcIjwqZNu1d+9QuT1IHWrfh/xvoGu67Lo2myXclxHC0wd7ORInjWQxlldlCsN4I4PY0AdJRRRQAUUUUAFFFFABRRRQAUUUUAFFFFABRRRQAUUUUAFFFFABRRRQAUUUUAFFFFABRRRQAUUUUAcb8YdLk1PwdK0Kl5bVxMoHcDg/oTXz/IN0ZA7ivrCRFkjaN1DKwwQe4rxP4hfD+70+7lv9JhM1o5LGNeqH29q8jNMFKulUp/EvyMakdbmRb/ABS8cW9vHbxw6RsiQIuYmzgDA/irWt/i/qy+G7qO6gtZNckmKWywoRHGm0fvGyeeTwO9efyK0bFZFZGHUMMUQwmWT9zGZHPHyjJNefDMsapOMld+nX7jLm7MaWnlnlurueS4upmLzSuclmNfQvwn0uTSvBlskylZZyZnB7bun6Yrg/hz8P7q7u4tS1iIxW8ZDJE3Vz717OiqihVGABgCvTy3CTpc1Wr8Uv6/E1px6nKav4Jt9RHifdfyx/8ACQJAsmEB8ny0CjHrnHemy+B7eTxJ/bX9oTB/7St7/wAvYMZitmtwufQht2fUV11FeobHAL8M7SLXtU1G2vLWFNQlnn3jTozeW00sRQvFc53LjJI44yRnFZ+l/CZtPjnnt/EIj1Fp7O4injsFVEkthIoLJu+fcJG3ZbJ65r0+igDjIPAcY+HWseD7rVprkarJeyT3bQqG3XMryt8o4wDIQB6CtG88I6bI3h5bGOHToNE1A30UFtAqJIxgmhKkDAHExOR3AroqKAOAl+GkVzczW15rU82gtd3N7HpwhVWSadXDnzc5K5lkIGOC3U4pl/8ADm71LRtLstW8QQahPo9wsuny3GlxtGiiJoiskZbEhKOecjBwQBivQqKAOEX4eldW0W/h1GyszpUJjRbLTEty+UdShKtjysvu8ogjIznvVKz+FUMWnvay6yw3/bAEt7UQwRC4g8oiOLcQgHLYBwSe1ekUUAeXfEj4e3t/YRS6TNPcTAadBJGkgicRWsjvvRsj5jv6ZHTg11vw00/VdL8HWmn6xb2lvcQtIqR24wFi3ny93J+fbjccnLZrpKKACiiigD54+OukSWHjKS+CHyL1Q4PbcBgj+R/GuAr6o8ceGrTxPoz2VwMOPmifurV86+J/Ces6BdPFdWrtGD8sqLlSP6V52Lw0nLngrn2GSZrS9kqFV2a2v1RpeA/iFqfhpf7O1JX1fQ3+V7eX5nhXvsz1X/ZP4V0HiPwHpmvaYfEngC5S6tny0lkD8yHuFzyD/sn8K8vPBweD6Vu+DbTxT/aD/wDCMyXdrJcIY5nj4RlPrnj6HqO1Y0nKouSUb/odmLpU8M3iKM1B9U9n8u/oTfDrRptW8Z2Nn5bbYphJMCPuhTyD+PFfUY6Vx3wy8Fw+FdOLSHzb6YAyyHr9K7GvSoUvZQUT5PM8b9crua2WiMHUPDUV54ll1trqRHk0qTTTGFGAruG359eOlc9dfDO0uLC1tDq1wot9Kh00MIlyyxzLKH+pK4x7139FannnE6p8PbO78cyeKI5NPL3L273UV5psdyS0J+UxuxBjOAOmeQD1rEk+D8Fxeajc3niCeaS5jmWKX7MomQvcLOjPISTJsZVABwNoxivUaKAOd8G+HLrQ7rV77UNYbVL3VbiO4nk+zrCqlIkiAVQTgYQHqeSa5C8+DOmXHh/VtJXW72EX+qfbopkRd1rHsMbQJ/smJ5Uz1/eE9a9RooA4LxN8OI9b8W2+ttq7xQQSWskdo1sriJoHLDymJ/dhs4bA5wOeKjX4aCGC2gtddljjXTL7TbgNbq3nRXMnmZHI2srdOuRXoNFAHCxfDq3isry3TVJmNxqWl6hkxj5WsRbBV+j/AGYZPbcfSsL4N+EfE3hnXLh9RsreO2lim8+V5fMkMjTtIqxHccR/OxIwvJzjOa9XooAKKKKACiiigAooooAKKKKACiiigAooooAKKKKACiiigAooooAKKKKACiiigAooooAKKKKACiiigAoYBhhgCPQ0UUAZd74e0a8fdcafA7eu0Utj4f0eybdb2EKN67RRRTuxWRpgADAGBRRRSGFFFFABRRRQAUUUUAFFFFABRRRQAUUUUAFFFFABUVzbW9ymy4hSRfRhmiigDJbwn4faTzDpkG7/AHRWlZWNnZoFtbeOIf7K0UU7sLFmiiikAUUUUAFFFFABRRRQAUUUUAFFFFABRRRQAUUUUAFFFFABRRRQAUUUUAFFFFABRRRQAUUUUAFFFFABRRRQB//Z"/>
          <p:cNvSpPr>
            <a:spLocks noChangeAspect="1" noChangeArrowheads="1"/>
          </p:cNvSpPr>
          <p:nvPr/>
        </p:nvSpPr>
        <p:spPr bwMode="auto">
          <a:xfrm>
            <a:off x="36512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12" descr="data:image/jpg;base64,%20/9j/4AAQSkZJRgABAQEAYABgAAD/2wBDAAUDBAQEAwUEBAQFBQUGBwwIBwcHBw8LCwkMEQ8SEhEPERETFhwXExQaFRERGCEYGh0dHx8fExciJCIeJBweHx7/2wBDAQUFBQcGBw4ICA4eFBEUHh4eHh4eHh4eHh4eHh4eHh4eHh4eHh4eHh4eHh4eHh4eHh4eHh4eHh4eHh4eHh4eHh7/wAARCAE2Ag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7LooooAKKKKACiiigAooooAKKKKACiiigAooooAKKKKACiiigAooooAKKKKAKusXi6dpN5qDIXW2geYqDgsFUnH6Vw3gn4p6br3wruvHV9Yy6YLGBpbyyZg8kZ8tZEUepdHQr67gK7PxNazXvhvU7O2UPNPaSxxqTjLMhAGT7mvG9G+GXimDVPCVlJDBFoM2l6a3iaIzKWF3YxqIkUA/MGYLkjI/dDnmgD0L4b+O7fxT4a0rUNQtRo2o6jcXdtHp8kod/MtpZEkAI4OPLJpuuePLKz17QLWzktrrT9Qnv4bu5VifINrC7uAAOSGQqfpXG6f4T8W6DbeF9Wh0E6ldaRr+s3M9jDdwpI8F3NcGN1Z2CZAkRipYHBI6jFO8GeCvFlve+FbrVtMgtntNb1y9vkjuVkWKO687ysHgtnevQZHcCgDofCvxZ8NeKjoK6HeW5l1Sd0Nvcu0UqqqyElBtw7fJ0z0ye1Wfij4w8ReEUt7vT/DdtqdhNNBbeY98InEssmwDaVPGSOc1yfg7wh4pt9L8CabfaB9kfw1r1xJczm4hZJrdobpVmTaxbBMqDaQG56YGa7b4t6HqXiDw1aWWlQLNPHqtncMpcLiOOZWc5PoAeKAMm5+JP9g+KbPR/GsWnaEs2kS3zt9qMuHWcRqi4HzAodxwOMHsM102peNvCemvYx3mv2MT36JJaL5m4zq5wrIBncCe4rH1jwzeXnxYXxA1jDNYL4ansFlcqSJ3nRgoB55UHnp2rnPhj4F1rR9d8MXmsabAi6b4YfT3cyI5imNxu2rgnjaByOO1AHf2/i7wzceIX8Pwa1aSamjMhgD87lGWUHoWA6qDkdxTdG8ZeF9Z1SbTNM1q1ubuJGdo1JBKqcMykjDAEjJGQK8x8C+AdW0rWbDTtc0fX7xNN1m61C21JNVg+wkySSukhi3CXfiXaV2kZyckVS0nwb8RtZ8Q6Zd+I7e9tp4NN1GzvLqW8tjbLJPEVRraKH5hHkD72G6ZB5NAHeQ/EzQ9S8faJ4a0C/sNTS+S8a6kjl+aHyVUqQOjKSWGenHWug0bxh4X1m9uLPTNcs7me3UvIqP8Awg4LAnhlBGCRkCvLNE8H+L7+98IWt54Vh8Pw6Fol7pdxfLdwuXkkhSNHjVCT5eU3fNhsnlR1NXw38NdauPCn9ganpGu2Gq2fhm60a21K51aGayV5IREWiRG8za20N8yqQPegDvtM+Jei634/0zw54evrHU7e6s7m4nnilJaIxlAuBjlW3N83Q7eKfq/jbVP+E+uvCXh7QYdRudPtYLu9M98tuxjlZgvlKQd+NhyeACQM5rn/AAhovii58f8AhjWtR8Gw+H7TSNEm0+Y/a4ZGeRvKxsEZP7r5Dgkg88qvd3xo8P614muWtdK8EyNq0Cr/AGN4nh1GGA2LnBLN8wlAU8lFVwwHvwAd5qPi7w1p+uRaHe61aQahKUVYGfkF+EDHopbsCQT2zVW88feDbPVptJufEVjHewP5c0JfmJvl4f8Au/fTrjOa811P4fay3izxDBqml+INb0vXNQgvBPp+qQW8CbVjBE0burjaybhsDcdMV02n+AGvtJ+I2m6vZw2//CSapNJb3ClWcxNbQpG+RyCroxAPIxnvQB2uoeIdD0+a7hvtUtbd7O2W6uRI4HlRMWVXb0BKMB64NUE8deEG0N9bPiCxj0+OYQSTyPsEcnZGDYKn2IFeWf8ACvvHGs/DbVb3XrZIfF1/qdjdS2sN4o329k0YjhWUZVS4R5BngNKc96vP4DvtSs47pfDeswXVx4m0y91BNb1G3uHlgt2XL/u3ZMBRjGdxx0oA9d0fUrLV9Mg1LTbhbi0uF3xSKCAw+h5q3SKqqoVVAA6ACloAKKKKACiiigAooooAKKKKACiiigAooooAKKKKACiiigAooooAKKKKACiiigAooooAKKKKACiiigAooooAKKKKACiiigAooooAKKKKACiiigAooooAKKKKACqmoajaWKjz5Pnb7kajc7fQD+fSq+uak1mq29uFa6lB2g9EXux9vT1P41hRx7WaRmaSV+XkflmP+Ht0FUkkrsm7bsjQl1u+kz9ntIoF7GZtxP1Ven5mov7V1j+9Y/8Afpv/AIqq9FHN5By+ZY/tXWP79j/36b/4qj+1dY/v2P8A36b/AOKqvRRzMOUsf2rrH9+x/wC/Tf8AxVH9q6x/fsf+/Tf/ABVV6KOZhylj+1dY/v2P/fpv/iqP7V1j+/Y/9+m/+KqvRRzMOUsf2rrH9+x/79N/8VR/ausf37H/AL9N/wDFVXoo5mHKWP7V1j+/Y/8Afpv/AIqj+1dY/v2P/fpv/iqr0UczDlLH9q6x/fsf+/Tf/FUf2rrH9+x/79N/8VVeijmYcpY/tXWP79j/AN+m/wDiqBqusZ+9Yn/tk/8A8VVeijmYcpoQa9Ihxe2TBe8kB3/iV6/lk1sWtxBdQLNbypLG3RlOa5emxtNa3BurNgsv8aH7so9G9/Q9RT0fkGqOvoqvp15FfWi3EWQDwynqrDqD7irFS1YpO4UUUUgCiiigAooooAKKKKACiiigAooooAKKKKACiiigAooooAKKKKACiimXMqwW8k7/AHY0Lt9AM0AE80MEfmTyxxJ/edgB+ZohlimjEkMiSIejIwIP4ivnLxP4gvPEWoy3MxkkbJ8uMjKRL2VR0HGMnqTUfgzxFqnhrW45wzJAWBni52SJ/FkdMgZIPtjvXt/2HW9j7S6va9j5FcX4V4v2HK+W9ubpc+lKKRGDIGXoRkUteIfXBRRRQAUUV5F8ZvGniDw74lktNI1Ce38nR1u7eFdPWaCe5acxolxKR+5iJ2guWQDJOeMUAeu0VwMvxO02PxpJ4bNqHMF4lhcyJcAyRztCJciLGTEFZcvkYJ6Hk1nt8WvJsjf3nhe8t7SbRptaspDcxsZ7dJIUwVHKOfPVsHIAxyTkAA9Oorg/E3xL0/RdSvdNktV+1QalFp8RnuVhhkd7UXJZnIOxQmR0JJwMc8JovxIi1nUdNsrLShC9/ZvcRC9uhCZXUupSIbSJQGTkg8KysAQaAO9orl/hTr+qeKfh5oniLWLG3srvULKK4aOCUuhDorbhkZGcnjnHqa6igAooooAKKKKACkdlRGdjhVBJPoKWs3xPI0OgXsinB8oj8+KcVdpCbsrmBFI11LJfSZ3ztuAP8Kfwj8v51JYW8l/qUtsLl4FjiDfKoJJJ96FUIoRRhVGAPYVY8Nf8h67/AOvdP5mqTu2yWrJIs/2A/wD0E5/+/af4Vg69qOgaI5iv/EriYdYo4ldx+AFZXxd8bT2EraBpExjn2j7VOp5QEcIvocck14+SWYsxJYnJJOSTXk43No4eXJFXl+CM5S1sj1yLxn4WeTY2tajGM/eazGP0FdVo9vp+r2/n6b4gN0nfYqEj6jHFfPFW9I1K+0m+S9064eCdD1U8EehHcVyUc+blarFW8iVJo+if7Af/AKCc/wD37T/Cj+wH/wCgnP8A9+0/wqLwF4lh8T6Gt4qiO5jPl3EQ/hb1Hseo/wDrV0Ne/GpzJNbGySauYf8AYD/9BOf/AL9p/hR/YD/9BOf/AL9p/hW5RT5mPlRh/wBgP/0E5/8Av2n+FH9gP/0E5/8Av2n+FblFHMw5UYf9gP8A9BOf/v2n+FH9gP8A9BOf/v2n+FblFHMw5UYf9gP/ANBOf/v2n+FH9gP/ANBOf/v2n+FblFHMw5UYf9gP/wBBOf8A79p/hR/YD/8AQTn/AO/af4VuUUczDlRh/wBgP/0E5/8Av2n+FY2nSvNZRSSHLlfmOMZNdrXD6N/yDYfpTveIrWkaWjT/AGXWFTP7q8+Uj0kAyD+Kgj8Frpq4u9by4kmHWKWOT/vlwf6V2lJ6pMa3aCiiipKCiiigAooooAKKKKACiiigAooooAKKKKACiiigAooooAKKKKACoNQ8j7DP9qkWOAxsJHY4Crjkk9qnryX9oPXpoLe10G3cqsy+fcYP3hnCKfbIY/8AARXRhcPLEVo047s48wxkMFh5157I4zSbvQ7S/ntJbyIKjlYppPkSdBwrKT7djTNSvdCu9YtrRbpXieVRcTQjesMWfmJx1JGRgZPOe1YdpGt3ANxO7HII61UvbaWFh5auqg5yBjmvtlgbvlc9bWPyF5tBWl7JWvffzufWVnLBPaRTWsiSwOgaN0OVZccEGpa8n+AeuT3Fvd6HK5wsZuLf/YOdsgHtlkb6s1dPJoHiwyMV8W3IUk4HlR8D/vmvi6+F9hVlTm7NH65gsbHF4eFemtJI7GiuN/4R/wAXf9Ddc/8AfqP/AOJo/wCEf8Xf9Ddc/wDfqP8A+JrP2cP51+P+R088v5X+H+Z2VY2seF9F1e5vrjULXz2vtObTbgMx2vbsWJXH/AjzWN/wj/i7/obrn/v1H/8AE0f8I/4u/wChuuf+/Uf/AMTR7OH86/H/ACDnl/K/w/zNGy8IaXZav/aVrcahE77GuIlum8q5dUEYkkX+JtoAJ74Gc4rnYfhRoMOuLKjTyaQdGutKewmndwkcssDqsZJ+RV8phgc/MOeBWj/wj/i7/obrn/v1H/8AE0f8I/4u/wChuuf+/Uf/AMTR7OH86/H/ACDnl/K/w/zHQfDnw9DBKI31IXct2l6b43jm5WdYfJEgc9D5fykdCCeKvv4Q0yXUtNvrq41G7fTirwRz3TOnmqGUSkd3w7DPv06Vnf8ACP8Ai7/obrn/AL9R/wDxNH/CP+Lv+huuf+/Uf/xNHs4fzr8f8g55fyv8P8zd8K6BYeGdGi0fS/PWyhJ8iOSQv5SdkXPRQOAO1atcb/wj/i7/AKG65/79R/8AxNH/AAj/AIu/6G65/wC/Uf8A8TR7OH86/H/IOeX8r/D/ADOyorjf+Ef8Xf8AQ3XP/fqP/wCJo/4R/wAXf9Ddc/8AfqP/AOJo9nD+dfj/AJBzy/lf4f5nZUVxv/CP+Lv+huuf+/Uf/wATR/wj/i7/AKG65/79R/8AxNHs4fzr8f8AIOeX8r/D/M7KsXxNcW914Vu5raeOeIpw8bhlPzDuKxj4f8XYP/FXXP8A36j/APia43SPDPiWxh1HUri7ltLR+ZLbK4m56sANo/Dn3rSnSp7860t3M6lSe3L+R3LfeP1p+hyrBq2oTv8AdjtVY/QEmmN94/Wl0eLz9S1KA9JLML+eRWEDeZ4DqN3LfX9xe3DbpZ5Gkc+5Oa6fSvh14l1PTLbUbVbEwXMayR7pyDtIyMjbXK31vJbXM9rKuJInZGHuDivTvCvxa8M6R4b07S7q31Iz2tukUhS2JXcBg4NfK4ShRq1an1l636u3e5zRtpcr6V8KdUk06/XUnt4bvCtZvHKWXIzlW4HB45rz3UbO60+9lsr2FoLiJtrow5B/w969z0b4m+GdS0rUNTElzbW9gF803EWwsWzgKO5OOleNeLvEt54r119UngS2gC+XbQgDcEz1Y9yf0rozPD4aFCMo6PpbW6/rr8imor4WdP8AA6/ktvGDWe4+XeQMpXtuX5gf0P517nXhHwTs3uPGiXIB2W0Lsx9yNoH6n8q93rvyvm+qxv5/mzSlswobODg4PY0UV6BqeO+I9e8daTp/xEuj4mtp18NadJNaoumIjSO1qZVJO4/dYjjHOOa6K6+Ji20jWMnhnUhq/wDaMFglhvj3FponljYtnaBtjbd/dwetdBqvg/RtStvEVvdJOU8RQeRf7ZMEp5XlfL/d+Wm3fg3RbrxF/b0qT/bPtcF5kSYXzIYpIk49Nsr5HrigDFg+J+kTeKn0BbdmlS5ezcrOhcXCx72Xy87tg+7vPG4HtzUFl8U9OuoLyOGw+0ajBeW9nFbWt3FOszz5KYkU7RgK5bP3dp68VuSeCNIbUNSuFnv47bVPMN7YpPi3meRNjvjG4ErjOGAzzjOTWfbfDHw/BZTQC61Zpna2dLtrr99C1vnyShAwu0EjpgjqDk5AMhfGuup8H/GniuSAQalpI1J7aC4QHyjArFFYKcNgj15FHh/x5q0D3dreRSa8JLyG10e7itDZ/bXaNnkBV+Ase3lxkHOByDXUReB9DTwbqvhM/bJNP1VbhbsyXDPK/ngiQ7zzk5P0q/4n8PWOv2tvFdSXNvNazC4tbm2k2SwSAEblPI6Eggggg8igDlv+FnWs9sP7P0O/u7uCG5m1C1DIrWi28xhlBJOGberhQPvBScjitTwD4il8Qalr0qziWwint2sfk2kRSW0UvP4uTUE3w18OtbQQwS6naMkU0M80F4yyXcc0nmSrM3Jfc5LE8EFjgjJrf0LQNN0SW7fTYTCLpoy6A/KojiWJQo7AKiigDUrh9G/5BsP0ruK4fRv+QbD9KpfCyX8SHar/AMg+b/d/rXbVxOqf8g+b/d/rXbUP4V/XYPtMKKKKkoKKKKACiiigAooooAKKKKACiiigAooooAKKKKACiiigAooooAK8T+Pmm3C+KNP1F0Y2lwsEG/HyhlkfKk9uHBHrg+le2VR1/S7fWtHudMut3lToVJXqp7Ee4PNdOExDw9VVEcOZYKONw8qMuv6HjGkaTGI1VUFSalpMezDICPcV0aeHfFGlMVFhb6minCywzCNmHqVbgH8ae/h/xRqpCGxt9MRjgyzTCRlHqFXgn6mvZePXNzc2h8hHJJKn7P2bv6affsYXwB024bXL3UgjfZrdJ7cvjALtKuFHrgR8/UV7RVHQdLttF0e20u03eTbptBb7zHqWPuTkn61erxcVXdeq5s+vy7BRwWHjRj0/UKKKK5zuCiiigAooooAKKKKACiiigAooooAKKKKACsnxf/yLd7/uD+YrWrJ8X/8AIt3v+4P5iqh8SJn8LMlvvH61P4a/5D13/wBe6fzNQN94/Wp/DX/Ieu/+vdP5miPUJdDhPi/4OmW8fXdNhLpJzcRqOQf7wry/HtX1e6rIhR1DKeoNcdr/AMOdB1SVpljNtK3JMfGa8jG5XHES54u0vwZnKm73R8+SQrI4LMxUHdszwT64q3Z21xeXKW1rC0srnCqor16H4R6cJMyX0zL6Zrr/AA54U0fQl/0O1XzO7sMk1y0smm2vbT0Xb/g7EqnIofDPwuPDmjfvsG8uMNM3p6D8K6yiivejFRSilojdJJWQUUUUxhRRRQAUUUUAFFFFABRRRQAVw+jf8g2H6V3FcPo3/INh+lUvhZL+JDtU/wCQfN/u/wBa7auJ1T/kHzf7v9a7ah/Cv67B9phRRRUlBRRRQAUUUUAFFFFABRRRQAUUUUAFFFFABRRRQAUUUUAFFFFABRRTLiVYLeSZ87Y0LN9AM0ALJIkaF5HVFHUscClR1kUMjKynoQcg185+KfEd74j1CSeYvJzmKIjKRL2CjpnGMnqaj8FeJtU8Naykm5ltmYGeH+B0/iOOgYDJBHpjvXtf2JW9j7S6vvY+TXF+EeK9hyu17c3S59I0UisGUMvQjIpa8U+sCiiigAoorxv43eKPEmi+JLiHR9R1S1S30MXUJtooWt47hp2RZLoyAkQjjcR0UMaAPZKK8/HxCu38Z3Oi2/h+a6srK+WwvLuISFo5DAspk2iMp5ah1BJcNk9PXGk+LOqW2mrqV74ZtY7W60CbXLHy9R3u0SSwII5B5YCsROGyCw4wCaAPWaK898SfEiTTdavtFtdIFzeRarFp1uTI+xy1n9qZ2CIzABcrgAknHQZIdpvj7VbzVNKsrjw8mkHUbZmi/tKaWHzbgFx5Mf7og/c3fNtYowYL2oA9Aork/hBrWteIvhpoGu+II7RL6/sIbhzbOSrB41bcQVG0nJ+UZA9TXWUAFFFFABRRRQAVk+L/APkW73/cH8xWtWT4v/5Fu9/3B/MVUPiRM/hZkt94/Wp/DX/Ieu/+vdP5moG+8frU/hr/AJD13/17p/M0R6hLodLRWF408TWPhjTPtV1+8mfKwQKcNI39B6mvDfEfjPxBrkrm5vpIYCeIICUQD+v1NcWKx1LDfG9eyJlUtoj6NEsZbaJELegPNOr5TE04bcJ5QfXec11nhT4g67osyJcTvqFnn5oZmywH+y3UfyrjpZzQnK0k0Sqr6o+gKKoaBq1lrelxajYSeZDIPxU91I7EVfr1zVO4UUUUDCiiigAooooAKKKKACiiigArh9G/5BsP0ruK4fRv+QbD9KpfCyX8SHap/wAg+b/d/rXbVxOqf8g+b/d/rXbUP4V/XYPtMKKKKkoKKKKACiiigAooooAKKKKACiiigAooooAKKKKACiiigAooooAKhvhC1lOtw6xwmNhIzHAVccnNTV5N+0Hr09vbWug2zlVnTzrjB+8ucIp9iQxP+6K6MLh5YirGnHdnHj8ZDB4edeeyOM0e40W11CezkvYfkcrHK/yrOg4V1JxnimapdaHdaxbWYvI2jeULcSxDesMWfmJx7ZGB657Vg2saXkAEh57hlzmqt5byQEeUrIFOQQMc19ssC2+Vz1tY/Inm0FaSpK177+dz6ztZIZbaKS3kSSFkBjdTkMuOCDUleUfAPXZ7i2utDmc7UjNxb/7HO2RR7ZKMB/tmumk0Pxk0jFfFkiqScAW8fA/Kvi6+FdGrKnN2a9T9bwWOji8PCvTV1L0OxorjP7A8Ynr4vn/CCP8A+JoHh3xYfveL7r8I4x/7LWfs4fzr8f8AI6eeX8r/AA/zOzrOv9C0jULi5nvdPhnkurM2M5cZ8y3JJMZ/2TuP51z3/CN+Jz97xde/gqf/ABNL/wAIv4hP3vF2o/gVH/stLkh/N+Yc8/5fyNSDwj4et9Wj1WDTxFdoEAdJXAbYuxSyg4YheMkE4x6ViwfDDwrbeIBqFrp8cVo+l3Om3Fj8zRSpNJC/c/KF8ogKuB85qb/hFNcP3vFuqfhIB/7LSf8ACI6sfveLNW/7/wD/ANajkh/N+Ac8/wCX8S3D8P8AwhDYS2UWixpHLcJdOwlk8wzInlrJv3btwQbc56cVaj8I+Ho9Qsr/APs/dcWIAtmkmkcRkAgHBYjcAzcnnk81lf8ACG6ifveKtY/8CTSf8IVdn73ijWv/AAMenyU/5vwDmn/L+J0Xh3Q9L8P6cNO0a0W0tA5dYVYlVJ7DJOB7DgVo1xn/AAg8x+94l1o/9vj/AONH/CCnv4g1g/W8f/Gjlp/zfh/wQ5qn8v4nZ0Vxv/CBxfxa1qx/7e5P8aX/AIQG0/i1TUz/ANvcn/xVLlpfzP7v+CHNU7L7/wDgHY0Zrjv+Ff6cfvX2oN9bqT/4qj/hXuk/xXF4frcSf/FUctL+Z/d/wR3qdl9//AOwLADORXLan4g0rWfDmopY3QM0S4kgcbJEO4dVPP41XPw70MjlrhvrM/8AjXOR/DyPSLO81e8nD3KDMapkKoz9f51rTjR/md9Laf8ABMqkq3ZW9f8AgHUt94/Wp/DX/Ieu/wDr3T+ZqBvvH61N4c/5Dl5jr9nT+Zrnj1N5dDxr4lazJrXi68lLkwW7mCAdgqnBI+pyayNO0fVdSiabT9OurqNG2M0URYBsZxx3wRUOoo8eoXMcmd6yurfUE5r0j4L+JtA0XQL+21bVrWzme+Z1SV8Er5aDP5g/lXytKhHGY2pGq31/B2OZPa5ymheCte1LVYrK40+9so5Ff9/LAwRSFJGfYnArE1bT7zStQlsL+FobiI4ZT39we4PrX0Vpfi7wzql8ljp2tWdzcvnbHG+WOBk15d8bvEmj6jqcOkafbpc3to3+kXaniIf8889z6+ldmMyyhSw7admur6+X+RTikrp3E+B+syWfiN9Jdz9nvUJCk8CRRkH8QCPyr26vnP4ZRvJ470oR5yJtx+gBJr6Mrrymcp4Vc3S6NKXUKKKK9E1CiiigAooooAKKKKACiiigArh9G/5BsP0ruK4fRv8AkGw/SqXwsl/Eh2qf8g+b/d/rXbVxOqf8g+b/AHf6121D+Ff12D7TCiiipKCiivLfiR4yv/Cfj+xkjzNYyWoFxb54YbjyPRhSbUU3JmtGjOtNQpq7f6K56lRVHQtVsda0yHUdOnWa3lGQR1B7gjsR6VepmTVgooooAKKKwvGeuSaNYxR2kIn1C7fyrWI9C3dj7DrUzmoR5mBe1rWdM0a38/UryO3U/dDHLMfQAcn8K5mTxjquoNs0Dw/M69prs7Af+Ajmp9A8IIJ/7U12ZtQ1KTlnk6L7KOw9hXVxRRxKFjRUUdgMVio1Z6t8q7Lf7/8AL7xanFi18fX3M2qW1kh/hhgGR+JzSjwr4ikH7/xZqBPoHA/kK7ain9Xh1u/mwscV/wAIhrQ5XxVqQP8A11zSf2D4xtjutfFE8p7CZVcfyrtqKPq1Pt+LCyOI/tLx1pnN3YWWpRjqUBifHt1FXtK8caVczra6hHNpN03AS6GFY+gfof0rqaztX0TTdUgaG7tY3DDk7aPZTj8Evv1/4IWNEEEAg5B70VwUD33gfUYLe4ne58P3EgjVnOWtWJ4wf7ue3au9q6dTmumrNAmFeI/HzT518VaffSIxtblYIA+OMh33LnscOD+fpXt1UPEOlW+t6Nc6XdZEc6bdw6oezD3B5rtwmIeHqqojhzPAxx2GlRl1/Q8X0jSYxEqqg/KpNS0mPy8MgIroU0PxRpEpjfRxqaLws9pMg3j1KORtPsCae+i+KdXcRx6QNLQ8NPdyo2weoRCdx9iQK9p49c3NzaHyCyVqn7P2bv6frsYvwB0+dtevb8K32e3SeBnxxvaVcL7kCMk/UV7TVDw9pVtomjW2l2mTFAm3c33nbqWPuSST9av14mKruvVc2fYZbgo4LDxox6fqFFFFc53BRRRQAUUUUAFFFFABRRRQAUUUUAFFFFABWT4v/wCRbvf9wfzFa1ZPi/8A5Fu9/wBwfzFVD4kTP4WZLfeP1qfw1/yHrv8A690/magb7x+tT+Gv+Q9d/wDXun8zRHqEuh5Z8XvDsuleIZNRijP2S8bfkDhX7j8etcFJbwyNukiVj6kV9U6xptnqti9newrJE4wQR0ryXxH8K76CZpNImWWLqEfqPxrwcwyuVWbq0d3ujKUGnoeZ2hn0+5W60uQWlyFZBKgwyhhg49DgmkgiWGPav1JPUn1rrE8A+J2k2fYQPctx/Kuu8J/CxlmS51uUMqnPkr0P1rjp5bi6iUJ6RXn+iJUW3ohvwO8Oyi4k1+6jKrtMduCOuerV63UdrBFbQJBAgSNBhVA6VJX0lGlGjBU47I3jHlQUUUVoUFFFFABRRRQAUUUUAFFFFABXD6N/yDYfpXcV5tpuuaNBZpDNqlnHImQytMAQc1aTcWT9pGnqn/IPm/3f6121ebal4g0N7GVV1ayYkcATLXYf8JX4Z/6D+m/+BK/40NPlWn9aDs+ZmzRWN/wlfhn/AKD+m/8AgSv+NH/CV+Gf+g/pv/gSv+NTyvsVZmzXg37RP/I2Wf8A16f+zGvYP+Er8M/9B/Tf/Alf8a8V+O+oWOpeJrSbT7yC6jW22lonDAHJ4yKwxSaoy/rqj1ckT+vU/n+TMP4e+Mb7wnqfmR7prGUgXFvnhh6j0YV9JaHqtjrWmQ6jp06zW8oyCOoPcEdiK+Rq6j4e+Mr7wlqfmR7prGUj7Rbk8MP7w9GFcWFxXL7k9j3s4yf2961Fe91Xf/g/mfT1FUtD1Wx1rTIdR06dZreUZBHUHuCOxFXa9M+LasFcN4svbe0+Jnh77Y6rC0MiKW6K7Hg/pj8a7muD8aaXb6z4903T7oZjk0+b8CGGDXNiubkXLvdfmJneUVwltq2veFCLPWLabVNOTiO6iGZkX/aH8X16102jeItF1dR9h1GCR+8Zba4+qnmrhXi3yvR9n/WoXNWiiithhRRRQAUVHcTw28ZkuJo4kHJZ2Cgfia5fU/HOnK5tdFik1i76AQD90p/2n6flms51YQ+JiuN+Lt3a23gm6Sdl8yYrHCp6ls9voMmuk0dmbSLNmOWMCEn1O0V5z4o0PU7zw9qXiDxFMHukt2+zwJxHAD2A9fevRdE/5A1l/wBe8f8A6CKwpOUq0nJW0X5sS3LdFFJIyxozuQqqCST2FdZQtFeHeMfiDqmoXkq6dfS2lorERxwNsZh/eZuuT1wMY96Z4D+I+rWerR2ur3M11ZSOFfzzueIE43K3UgZ5BzxzmvU/sjE+x9rbzt1PnVxPgPrX1bm1va/S57pRQDkZHSivLPogooooAKZ50XneT5qeZjOzcN2PpT68G8WaXeN8XtV1ySxh/s+01/R/PvUgY3kK+UgHlN08ouyrIP7rPQB7zRXh0fjDx40Wu3q30QubZb5ZdNeNXktgk5SKSOMRgnbH853OwbqBzipdL8canbaneFPFNxq+iWOs2EMt7LaIGWCWFi4bYgyPM2jcAMdPUkA9sorwe78beM7y1smt9V/syG4gvJba8uIliSWZbhljRw0bZUIFO0BSwbrxVzxzrPiK4Txtor6xfPMdGuJ7QaWEKWnlwoWjcGPeJCxbDbiGDYGCKAPbKK8v0rxFdx+OdCsY/EN3rGl3lnGkKwrHvEm2RmlnHlglCAoDIRgryOc16hQAUUUUAFFFFABWT4v/AORbvf8AcH8xWtWT4v8A+Rbvf9wfzFVD4kTP4WZLfeP1qfw1/wAh67/690/magb7x+tT+Gv+Q9d/9e6fzNEeoS6HS0UVxvir4keGtBma3e4a8ul4aK3G7afc9BUtpK7NadOdSXLBXfkdlRXl8/xba3t4r248K6hFYzH93OzgB/p2/Wuj8KfELw34ilW3t7lra6bpBcDax+h6GpjOMnZM2qYOvTjzSg7dzraKKKo5goqnrGqWGkWL3mo3KW8K/wATHqfQDua821j4vRrKyaTpRkQdJLh9uf8AgI/xrKtXpUVepKxMppHqtFeO2fxg1FZB9r0e2kTv5UjKf1zXf+EfGWi+JV2WcpiugMtby8OPp6j6VFHFUaztTlcSqJnR0UUV0FhRRRQAUUUUAB6GvkLVv+Qpd/8AXZ//AEI19enoa+QtV/5Cl3/12f8A9CNcWP8A4S9f8z6Phr+PP0/VFaiiivJPtAooooAKKKKACiiigR1Hw88ZX3hPU/Mj3TWMpH2i3zwR/eHo1fSOh6pY61pkOo6dOs1vKMgjqD3BHYj0r5GrqPh54yvvCep+Ym6axlI+0W+eCP7w9GFehhcVy+5PY+dzjJ/b3rUV73Vd/wDg/mfT1clqn/JUtH/7B83/AKEK6DRNUsdZ0yHUdPnWa3lGQR2PofQ1z+qf8lS0f/sHzf8AoQrsxGy9V+Z8VLQ6uSNJFKyKGU9iK57WPBmhakxeW0VJP7yjB/PrXR0VrKMZK0lcZxP/AAhmp2h/4lfiTUYB2Vpi6j8GzQNK8dQ/6vxEso/6aQIf5V21FZfV6fTT0bQrI4r7D4/bg61bKPUW60n/AAjvi644u/FNyqnqIlVP5Cu2oo+rw63+9/5hY4yD4f6e8gl1O6utQcd55Wf+ddNp2lafp8YS1tY4wOmBV2itIUoQ+FWCxz3xJ/5EbVv+vc1raJ/yBrL/AK94/wD0EVk/En/kRtW/69zWton/ACBrL/r3j/8AQRWa/jP0X5sOpbqG9h+0WU9vu2+bGyZ9MjFTV5z8cPFVxoulQ6XYSNFdXqs0kinDJGMDAPYknGfQGu3D0Z16ipw3Zz4zE08LQlWqbI880TS7db65tZmjNzbSGGZcglWXj8j1pur6ZavqtpYxyxRz3cogjywH3uC30Ayfyrm4bf7UizRHZIq43I5Vh7cVTnja2mLgl5Dw7uSxI9CTX3CwlaXu8+trH5A8wwkZJ+ydua/433PrhAI4QM5Cr1+grlZPiN4SjkaN9QkDKSCPs8nBH4VjfBLxPNq+ly6TeSNJNaIrwu5yzREkbSe5UjGfQrXZy+H9FlkaSTTbdmY5JK9TXxVSl7CpKnVWq8/+Az9dw2JWLoxrUXozD/4WT4Q/6CT/APgPJ/hR/wALJ8If9BJ//AeT/Ctr/hG9D/6Bdt/3xR/wjeh/9Au2/wC+Kjmo/wAr+/8A4Bty1f5l93/BMX/hZPhD/oJSf+A8n+FJ/wALI8H8/wDEwf8A8Bn/AMK2/wDhHND/AOgXbf8AfFH/AAjmh/8AQLtv++KOaj/K/v8A+AHLV/mX3f8ABMMfEfwcGLC/fcep+zPk/pVS18a+AbW/vb6C4ZLi98v7QwtpPn2LtXjHYV0//CO6H/0C7b/vil/4R3Q/+gXbf98Uc1L+V/f/AMAOWr/Mvu/4JhN8SPBzDDXznnPNs/X8qfB8RPB8jts1Bt+Bu/0aTOP++a2v+Ed0P/oF23/fFc3o+k6bD8TdWjis4lQafAQoXjO41cfZST916ef/AACJe1i1qtfL/gl4ePPCakFb5gQMDFrJ0/75p3/Cf+Fv+ghJ/wCA0n/xNb39nWP/AD6xf980f2dY/wDPrF/3zWfNS/lf3/8AALtU7r7v+CYP/Cf+Fv8An/l/8BpP/iaT/hP/AAt/z/S/+A0n/wATW/8A2fY/8+sX/fNH9n2P/PrF/wB80+al/K/v/wCAHLU/mX3f8EwP+E/8L/8AP7N/4Cyf/E0f8J/4X/5/J/8AwFk/+Jrf/s+x/wCfWL/vml/s+y/59Yv++aOal/K/v/4ActTuvu/4Jz58f+GMf8fc5/7dZP8A4muZX4hWusWF7o95bmG8IxG8SsY5Bkeoyp+v516KdPssH/Roh/wGuSfQ/Dtn4Xv7zSPJuC/WdX3kncMjNa05Udfdd9Ov/AM6kaunvL7v+CW2+8frU/hr/kPXf/Xun8zUDfeP1qfw1/yHrv8A690/ma5o9TeXQ5D44+NJ9MRfD2lzGO5mTdcyqeUQ9FHoT/L614aeck8k9a2/Hl5Jf+MtWupCSWunUZ7KpwB+QFYleJi6rnUceiP0PJ8JDD4aLS1krv5/5Hp/jgk/BLwqf9sfyavMVZlYMrFWByCDgg16j4whml+BfhmSOJ3WN1Zyq5Cj5hk+gry2pxGkl6IeVWdGa/vS/M99+CfjSbXLN9G1OXffWqbo5G6yx9OfccfWvR5XSONpJGCooLMT0AFfMPwtvJLLx9pEkZI8y4ETe6t8p/nXv3xLuHtvAurSRkhjB5eR6MQp/QmvUw9X2lJSkfIZ1hY4TEyUFo1dHifj3xNceJdbkuGdhZxMVtouwX+8R6nrXO0V6h4J+HGla74WsdWuL27jluFLMqEYGGI4/Kvl4Ua2Y1ZSur+Z4STueX1LaXE9pdR3VrK8M0TBkdTgqa920L4b6Hpi3sbvPeR3cIidJsYAByCMdD715N498Lz+FtXFs0gltpgWt5M/MV9CPUVriMsq4amqsXqt7dNd0Di1ue2/D/xCviTw5FeuAtyh8q4UdA47j2Iwa6GvIf2friQXuq2uf3bRpJj3BI/rXr1fR4Wq61GNR9Ub03eIUUUVuWFFFFAAehr5C1X/AJCl3/12f/0I19enoa+QtV/5Cl3/ANdn/wDQjXFj/wCGvX/M+j4a/jz9P1R0ei+G7S/8Ox3jLcGaSO5fzEmXCGMEqBHjc2cY49ar3Xh1HeKSK5t7O3aKAb52YhpXXOBgH/AVT07xDd2NnBbw29qXti5gndCXiL9SOcU6HxJeKgjltrS4iURlElQkK0YwrDnrjr61594WR9LyYhSbT0/4P+Q9PD0lvPbLqVxBA8lz5X2ZmPmOqybHIwMDkEcnsan1Hw29rf39uwQNFEZkiMhDxKZFVS3HOQ2cehzVOTxFeTJH9phtrieKUyx3EifOpL7yOuMbsn8TTrjxNqNwXaZYXkeMxNIV+YoXVwufYrx7cUr0yuXEXTuTzeE71LpbeO8s5j50kMpjZiImjTe2eOflBPGfTrUcWgrH4o0/Sbi6SaO68ti8ORhXGR94Ag49qsaJ4olttVe5vFGySaW4JjXlZHjKZx6DPSquqazEfEUGr6dGRLEEZmkB/eSDOWxk4GMDGe1P93a6EniOZxl238y1BpOkW50231D7Y8+pZZXicKsKGRo14IO45Uk8jisC+t2tL64tHYM0MrRkjuVJGf0rTs/EV1bwwK1raTyWxY20sseXhyxbA55GSSM9CayJHaSRpJGLO7FmJ6knqaiTjbQ2pRqKT5v61/yG0UVJawTXVwlvbxtJK52qqjJJqUnJ2RtKUYRcpOyR1Xwx8Vap4d1yOG0jkura5cLLaj+L3X0YV7VqLbvifozYIzp0xwfqKyPhX4Ah0O3TUtSRZL9xkAjIjHoK2NU/5Klo/wD2D5v/AEIV6zhKnSjGTu7r81ofnWa4mlicQ50o2X5+Z1tFFFdh54UUUUAFFFFABRRRQBz3xJ/5EbVv+vc1raJ/yBrL/r3j/wDQRWT8Sf8AkRtW/wCvc1raJ/yBrL/r3j/9BFYL+M/RfmxdS3Xhfx8gmfxpZ+YD5U1vBGh9vMkDY+hZfzFe6VheOPDlt4l0SSzkSIXSfvLWZ1yYpByCPxHNelgsT9WrKoedm2B+vYWVHv8Ap0PGNI0KJYh+7BOOeKk1LQoWTBjA9wK3oZJtIkMOs6bd2ci8MfJZ4291cDBFPmmm1dxDoumXd5IxwD5TJGvuzkYA/X2r33j5c/NzaHw8clp+y9nya9rGf8AYJh4puXUHy4radXx0GZUC5+vlt+Rr2+sPwR4dt/DWhR2Maxm4cmS6mRcebKxyzfTJOPatyvn8ZiPrFZ1D7nKsF9RwsaPb9egUUUVynohRRRQAUUUUAFctrvha7vNek1fT9YurCWWFYpPKIG4L06j3rqaKqE5Qd0TKKlucb/wi3iH/AKG7Uv8Avtf/AImj/hFvEP8A0N2pf99r/wDE12VFae3n3/BE+xh/TZxv/CLeIf8AobtS/wC+1/8AiaP+EW8Q/wDQ3al/32v/AMTXZUUe3n3/AAQexh/TZxv/AAi3iH/obtS/77X/AOJo/wCEW8Q/9DdqX/fa/wDxNdlRR7eff8EHsYf02cYfC3iDB/4q7Uj/AMDX/wCJrkNM8I6/p8Woatd3k1tC334A4Pm89WwMH8q9irJ8X/8AIt3v+4P5itKeJqL3e5nOhB69jJb7x+tT+Gv+Q9d/9e6fzNQN94/Wp/DX/Ieu/wDr3T+Zrnj1NpdDwH4l6bJpfjbUoXUhZJmmjPqrHP8AiPwrnK+i/iz4LXxLYLdWgC38AOw/3x6Gvn3UbG80+5a3vLd4ZFOCGFeRjKElNzS0Z95kuY061GNGTtKOnquljpvAfxB1PwyP7Pv0bVdDf5XtnwWhB67M9R/smuh8ReBdK8Q6YfEngC4S4gb5pLIHlD3Cg8g/7J/CvL62fBU3iSz1tZvC0s0V1J8rhVzG4/2weDWdKbqfu5K/5o1xeGWHbxNGSg+t9n6+ZsfCbSLi8+IFlG8LobOQyyhlwUK9j+NfQHi7Tzqvhq/sB96aFgvs3b9axPhn4Tbw9YSXV9IbjU7tvMuZm5JJ5rsK9WjS9lBRPjszxf12u59Nl6HyjLG8UjxSKVdCVZT1BHUV0ehfEbxZoekwaVY2umPbW4KxtKrbiCSecH3rtvih4CluLmTWNHjBduZoR/EfUe9eUXEM1vIY54nicdQy4NfN1aOJy+cpUvhfW1/vPHa5Xqeg6F8YNTiiv5PEFpaF0iH2OG2Vg0shPQkngAc5rgdU1HUda1WXVtWnMt1L0A+7GvZVHYCq+1WcHblu1db4L8E6lr12jzQvb2QILuwwWHoKftsXj4xpJadX/n/kF233O2+AulyQ6de6pIpAuGEcee6r1P5/yr06q2mWVvp1jFZ2qBIolCqBVmvo6VNUoKEdkdEI8qsFFFFaFBRRRQAHoa+QtV/5Cl3/ANdn/wDQjX16elfOb+ANUvpZLtJEVZXZwPqa58TRlVp2j3/zPYyXG0cJWlKq91+qOFortLn4d6rDA8pkQhRnFbQ+DusY/wCPyP8A75/+vXB9Qq+R9J/rBgv5n9zPMaK9P/4U7rH/AD+R/wDfP/16P+FO6x/z+R/98/8A16PqNXyD+38F/M/uZ5hRXp//AAp3WP8An8j/AO+f/r1x/jbwzc+FtRisrqUSPJH5gIGOM1FTCVIRcnsjfD5xhcRUVOm3d+RgUUVJbQTXM6QQRtJK52qqjJJrnScnZHpSlGEXKTskFtBNdXCW9vG0krnaqqMkmvfPhX8P4dDgTUtSRZL9xkA9Ix6Cj4VeAIdEt01LUkWS/cZAPIjHoK9Gr2cNhlSV3ufC5tm0sXL2dPSC/H+ui/pFclqn/JUtH/7B83/oQrra5LVP+SpaP/2D5v8A0IVVf4V6r8zw2dbRRRW4wooooAKKKKACiiigDnviT/yI2rf9e5rW0T/kDWX/AF7x/wDoIrJ+JP8AyI2rf9e5rW0T/kDWX/XvH/6CKwX8Z+i/Ni6luiimyuscbSOcKoLMfQCtxjqK8F8YeOtS1e9l+zXs9vaqxEUEEjR/L2LFcMSevUAVH4D8f6vperRQahdT3Fg7hZI53LlFJxuVjyMdSCTxnpXrf2NiPY+1+dup80uKsB9a+rXe9r9Lnv1FAIIBHINFeSfShRRRQAUVU1t2j0a9kRijLbyEMOoIU818++CvE2veFfDl3qUizpPJoOlTW9rc6hJdpOZ5hHJfFnb5NvmfMgIACZOM5oA+jaK8gl8eeKYhbWV5f6JpjPJdumoXIVo544Y0ZUKrIQjkswI3EhVyBzimxfFPUI/Dk13eTaXBeto2k3trG3y+dJdNIsm0E5YAqMY6d6APYaK8n0vx34r1HW9VFtb6WlrbyX8AhupUhMDQA+U7Nv3EMR83ygAMDmqVh4y1zUvEnhD/AIqSC1jM9/a6rDNarHG88ccTiPIkKnG44ZSc5zjqKAPZaK4z4VeJL7X9PvYtYuIH1WylRLuKCMCKJmQMAjqzCRechuDjqBXZ0AFFFFABRRRQAVk+L/8AkW73/cH8xWtWT4v/AORbvf8AcH8xVQ+JEz+FmS33j9an8Nf8h67/AOvdP5moG+8frU/hr/kPXf8A17p/M0R6hLodLWVrPh7SNXXF9ZRSH1K81q0VJRxI+GPhUS7/ALHx6V0mj6FpekxhbGzji9wvNaVFO43Jy3YUUUUhBWbqOg6TqBzdWMMh9SorSooAw7TwnoFrIJItOhDDvtFbUUccSBI0VFHYDFOoouJJIKKKKBhRRRQAUUUUAFcPo3/INh+ldxXD6N/yDYfpVL4WS/iQ7VP+QfN/u/1rtq4nVP8AkHzf7v8AWu2ofwr+uwfaYUUUVJQV4N+0T/yNln/16f8Asxr3mvCv2gIZrnxnp8EEbSSvbBVVRkk7jWOITlSkl/WqPTyaShjYSk7JX/JnmVtBNczpBBG0krnaqqMkmve/hV8P4tEt01LUkWS/cZAI4jHoKPhV8P4tEgTUtTRZL9xkA9Ix6CvR6jDYZUld7nRm2bSxcvZ09IL8f66L+kUUUV0niBXJaudnxQ0Vm4D2UyKT3bIOPyrra5/xros2qWkFzYy+TqNlJ5ttIOzen0Pesq0W46bqz+5iZ0FFct4e8YW11INP1hBpmpr8rRyHCSH1Rjwfp1rqRVQqRmrxY0woooqwCiiigAooqnq2qafpVqbnULqK3jHd2wT9B3pNpK7AyfiWyr4G1XcQMw7R7kkACtjRlK6RZqwwRAgI/wCAiuMaS98calCPs8lroFtIJMSDD3LDoSOy+1d4oCqFHQdKwpPnm6i22Ql3FqK9h+0Wc9uW2iWNkz6ZGKlrzT47eJ7jStKg0exlaOe9VmmdThhEONoPbcT+Qau7D0J16sacN2c+MxVPCUJVqmyRwOhWFot/c2cksL3NtIYpQGB5XjI9QcZzTdZsbFtWtLD7TBDNdSiEFmACq3DMfQAZ698VzUVtHexI4CbkGBg7WX24qnND9lkPlD5j99jzuHoSetfcLB1ZO3Prax+PvMcLFp+y0vffzvufXUShYlUHICgA037RB/z2j/76FecfA/xFJqmkz6LeSM72yB4GY5PlE4KZ77T+jL6U+9+E2nT3Lyx6tfQhmJ2huBXxVSgqNSVOq7Ndv+HP13DYpYqhGtR2Z6J9ot/+e8X/AH2KPtFv/wA94v8AvsV5r/wqCx/6Dmof99Uf8Kgsf+g5qH/fVTy0f5n93/BNr1ey+/8A4B6S01sylWmiIIwQWHNV2g0pkCNFZFREYQpVcCM/wf7vt0rz7/hUFj/0HNQ/76o/4VBY/wDQc1D/AL6o5aP8z+7/AIIXq9l9/wDwDuJdJ8PSaeLA2OnC2BLLGI02qxH3gOx96h0vQvD2n6Zp9glvaTpp9sttbyThHkWNQABuI9q43/hUFj/0HNQ/76qlrvwrtbHRby8j1u/LwwtIoLdwM01Ci3bmf3f8EHKqley+/wD4B6WbDRmupbtrOxM8yFJZTGu51PUE9xRHpmjfZ4beOwsfJgfzIoxEu2NvUDsfevP/AA58NtPvdBsbybUb0yTQK7fvD1IqDR/A9kvjnUdKkvbyS3hs4pUHmsMMxOeh9qfsqWvvPTy/4JPtKmmi18/+AenWFnYafEYbG2t7WMsWKxIFBPrgVY3L/eH51x//AArzRv8Antef9/2/xo/4V5o3/Pa8/wC/7f41HLS/mf3f8E0vU7L7/wDgHYbl/vD86Ny/3h+dcf8A8K80b/ntef8Af9v8aP8AhXmjf89rz/v+3+NHLS/mf3f8EL1Oy+//AIB2G5f7w/Ojcv8AeH51x/8AwrzRv+e15/3/AG/xo/4V5o3/AD2vP+/7f40ctL+Z/d/wQvU7L7/+AdhuX+8PzrmNU13S9Y8Nah9guleSMbZImG10O4dVPNVj8PNHwf313/3/AG/xrmYvh7/ZNreaxeXO65UfIqEhQM/Xn8a0pxo/zO/TT/gmVSVXsrep1bfeP1qfw1/yHrv/AK90/magb7x+tT+Gv+Q9d/8AXun8zXPHqby6HS1Q1rWdL0a38/VL6C1Tt5jYJ+g6msf4j+LIfCegm62rJdzHZbRHu3qfYV82a3qmoaxeyX2pXUlxO+SWY8D2A7CuaviI0Vrqz2Mtympjm5XtFdf8j3+X4s+DElKLeXDgHllt2xW94e8X+HdeYJpuqQyy/wDPJjtf8jzXj3xDsrOD4Y+FrqC1gimmA8yREAZ/l7nvXnMUjxSLJG7I6nKspwQfY1hLGOErSX3Ho0cipYik50pNO7Wtnt6WPsSivL/gz49m1n/iQ6xLvvkTMEx6zKOoP+0P1FeoV2RkpJSjsfPYihPD1HTqKzQVzviDxt4Z0NzFqGqxCYdYo8u4+oHSuD+M/j64s7mTw5os5ikUYu50PzLn+BT2OOprzHwMiXHjfRo7hFmSW9jEiuMhgTznPWsKuJjCXItWergsmlWouvUdo2v5v/I9xt/ix4NmlCG8uIgf4nt2xXX6TqmnatbC5028huoj/FG4OPr6V86fGO2t7P4h39vawRwQrHDtSNQoGYwTwKwfDut6loGopfaXcvDIp+YZ+Vx6MO4rJY3lm4zX3HW8gjVoRq0JO7V7P/NH1rRWD4F8S23inQItSgAjl+5PFn/VuOo+ncVY8Wa5beHdDm1K5+bZ8scYPMjnoo/z0zXa2kr9D5qacG1LRou6lqFjptsbm/uobaIdWkYAVydz8T/CcMpRbq4mx/FHAxH5mvFvEWuajr+oNealOZGJ+RB9yMeijtWbXg187tK1KN13f+RzupJ7H0donjbwzrEiw2mpRrK3SOYGNj9M9a6Kvk+vUvhL44uFvItA1icyxSnbazOcsrdkJ7g9veunBZrGvJU5qz/BjjUfU9erh9G/5BsP0ruK4fRv+QbD9K9hfCzR/Eh2qf8AIPm/3f6121cTqn/IPm/3f6121D+Ff12D7TCiiipKCsu40HT7jX01qaISXMcXloW5CjOeK1KKdwCiiikAUUUUAFFFFAGXrmgaZrEJjvbZHPZsc1zf/CL+INI/5AGuzrCOkE/71B7AN0/A13FFZzowm7ta/iKxxI1rxvZfLd6JZXoH8UMjRk/nkU4eNtRT/j48KX6n/pnKjf4V2lIVU9VB/Co9jJbTf4f5BY43/hOZzwnhbVSfcoP600+LPEVxxZ+FGU9jNcgfoBXZ+XH/AHF/KnAAdAKPZT/nf4f5BbzOIK+PtU+V7m00uI9fIiy2Pq3+FWdM8D2UdyLzVLibUrrr5k7lz+vT8K66imqEL3er89QsNijjhjEcaBFHQAU6iithhXhnx8t5m8Z2TSA+TPBBGh9hJIGx9C6/99Cvc6xPGvh628SaHLYyrEJx89tM6ZMMg5Vh6c11YLEfV6yqHnZtgfr2FlR7/oeMaPocSxL+7BPckVLqWhxMhDRge4FbsJvNIkMOr6Te27rwWSIyRt7qy9RT5mvNXcQ6PpF5cOxwGkiMcS+7M3QfrXvvHS5+bm0PiI5LD2Xs+TXtYzfgDbzf8JRdSKP3cNvOkhHQZlQKD7ny2P4V7fWL4L8P2/hvQotPhWNpiTJczKm3zpWOWY/iePbFbVeBjMR9YrOofb5VglgcLGj2/UKKKK5T0QooooAKyvF//Irap/16yf8AoJrVrK8X/wDIrap/16yf+gmrp/GiZ/CxPBv/ACKmlf8AXrH/AOgisBdRsNP+J+qNf3tvaq+nwBTNIFBO5uma3/Bv/IqaV/16x/8AoIqTUtB0nUrgXF5Zxyy427mHOK051Gcubr/mZ8rlGNuhH/wk3h3/AKDum/8AgSn+NH/CTeHf+g7pv/gSn+NQ/wDCJeH/APoGw/8AfIo/4RLw/wD9A2H/AL5FL915j/eeRN/wk3h3/oO6b/4Ep/jR/wAJN4d/6Dum/wDgSn+NQ/8ACJeH/wDoGw/98ij/AIRLw/8A9A2H/vkUfuvMP3nkTf8ACTeHf+g7pv8A4Ep/jR/wk3h3/oO6b/4Ep/jUP/CJeH/+gbD/AN8ij/hEvD//AEDYf++RR+68w/eeRMfE3h3/AKDmm/8AgSn+NcxceN9F1zRr6xSYW98BgQu4O/kcqw4auhPhLw/g402HP+6K5ifwLpmi6TfagWa4vMZEjY+XkdOw/CtKbodb30sZ1PbeVuprt94/Wp/DX/Ieu/8Ar3T+ZqBvvH61P4a/5D13/wBe6fzNc8epvLoeP/HvUpLzxw1mWPlWUKIq9gzDcT+o/KvPT0Nd78dbGS18ez3DKdl1Ekin1wNp/kK4M14eMv7Z3/rQ/Rcm5fqVPl/rXU9P+JH/ACSbwifYf+g15hXpPg7xloOr6HB4O8bWcUFvGAlnfISFU9tx/gb36HvWP498A6l4ZY3cJ+3aU/MdzGM7Qem4Dp9elOtBzSqR1Rjl9ZUJPDVdJXbXZ3fQ53w9fTaZrtjfwNtkgnRx+fNfV15eJBpc191SOEy/gFzXybo1rJfataWkK7nlmVQPxr6t1C087Qp7Efx25i/8dxXbl/8AD12ueLxNy+3hbe366fqfJt9czXl7PeXDF5ZpGkcnuScmtXwB/wAj1oX/AF/R/wA6yLmGS3uJLeVSskblGB7EHBqTTb640zUrbUrQRm4tZVljEgypYeuO1ea21UvLe59U4KeG5aezjp92h1nxv/5KZqP/AFzg/wDRYri69ejm8LfFe2w+3RfFKJgqxyJcen99f1Fea+JdA1Tw7qDWWqWzRP8AwOOUkHqp71eIpvmc1qmcmWYmPs44eWk4qzT8uq7nd/s76jJD4mu9N3HyrmDft7blPX8ia1fj9qEj6rp+lhj5ccJnI9WYlR+QU/nWL+z3YyTeLZ77afLt7cgn3bjH861vj5ZyJr1jf4Ply2/lZ91Yn/2b9K3xHN/Z7tvb8L/5Hx2f8v1yfL5fkjz7TLObUdSttPttvn3Egjj3HAyfU12H/Cq/FXpY/wDf/wD+tXJ6BqMOj6/p+qXKSPDa3CySCNcsQPQV6t/wuzwr/wA+er/+A3/1687LsPhKlFyrNXv3tpZeZ4qtfVnO+Jvhrf6d4btdQtV826hi/wBOgQ7skdXT19xXn8btG6yRsVZSGUjqCK9u8WfE7TNP8L2l9pqGe/1GHfaWzjBUH+Nx2A/WvEd1xcSNJOweeZyzbVwCxPYCqzalShUi6ek30X4P1/P801FbbH1D4evG1HQrG+b709ukjfUgZ/WuV0b/AJBsP0rpvC1q1j4b060fh4rZFb645rmdG/5BsP0r6bo/67m6vdX7f5DtU/5B83+7/Wu2ridU/wCQfN/u/wBa7ak/hX9dh/aYUUUVJQUUUUAFFFFABRRRQAUUUUAFFFFABRRRQAUUUUAFFFFABRRRQAUUUUAFFFFABRRRQAUUUUAFFFFABWX4uBPhbUwOT9lk/wDQTWpSOqyIUdQysMEHuKcXZpiaurHHeFfF3hq38N6dBPrNrHLHbIrqzcggcitL/hNfCv8A0HbP/vur39g6R/z4Q/8AfNH9g6R/z4w/981tKVJtuz+//gGSjUStdfd/wSj/AMJr4V/6Dtn/AN90f8Jr4V/6Dtn/AN91e/sHSP8Anxh/75o/sHSP+fGH/vmpvS7P7/8AgDtU7r7v+CUf+E18K/8AQds/++6P+E18K/8AQds/++6vf2DpH/PjD/3zR/YOkf8APjD/AN80Xpdn9/8AwAtU7r7v+CUf+E18K/8AQds/++6P+E18K/8AQds/++6vf2DpH/PjD/3zR/YOkf8APjD/AN80Xpdn9/8AwAtU7r7v+CUT418K4/5Dln/33XNSeP8ASNb0q902TFrfYwib96SjI5Vh/I4rszoOk4/48Yf++a5m48FaXpGjX91AjT3bKWMshy3XNa05UOqd+mpnNVu6t6FxvvH61P4a/wCQ9d/9e6fzNVwyuodeVYZB9qseGv8AkPXf/Xun8zXPHqby6FD4seER4m0UPbgC9tstEfUdxXzne2txZXL211C8UqHDKwwa+wK57xN4O0TX1zeWq+Z2dRg1y18PGsuzPYyzNp4K8WrxfT/I+WWVWUqwBB6g11vgbx9rHhmFtNkhGr6U6lRaTNzGT02nnjP8NejS/BrS2lzHezKmema6Dw38N/D+jyrN5P2iVejSc1z0sHOEr8x6mMz3C16XK6bfrZfirnJ/BvwbcHUG8T6tapbsxLW8CrgJnuB29q9gpEVUUKqhVHQClrvjFRXKtj5uvXnXqOpN6s8O+NHgi4g1CTXtMhMkMvzToo5U+teVHrX2JLGksZjkUMp6giuI8Q/DHw9qsrTJEbaRuSY+K5a+EjVfMnZns5bnksLBUqi5orbuj5x+YSJLG7xyxnckiHDKfUEdK7pfGfiLxR4bHhS70uHVL13UQ3zL8yKOpI/vf7X1rurf4N6Ssoaa8mdc9M12/hvwro2gRhbC1RX7uRyamjhJQ+KWnZG+OzuhWSdOn7y2b6fduUvhp4Xj8L6Atu2Gupfnnf1PpVnx74ej8R6DJZnCzL88L/3WFdBRXY0mrW0Pmpt1G3J3bPlnVNPu9NvHtL2FopUOCCOD7iqmB6CvprxD4b0nXItl9bI7dnxyK4q6+EmnNJmC9mRfQmvAr5JeV6UtOzOd05I8WihWNy5Ys5AGWOcAdAPavRPhT4Pn1LUotVvoSlnAwdAw/wBYw6fhXcaH8M9CsJVmnDXTryN/IrtoIY4IlihRURRwAK6sJlnsp+1qy5pDjTfUeOBgVw+jf8g2H6V3FcPo3/INh+lewvhZo/iQ7VP+QfN/u/1rtq4nUhuthF3lkjj/AO+nA/rXbUP4UC+JhRRRUlBRRRQAUUUUAFFFFABRRRQAUUUUAFFFFABRRRQAUUUUAFFFFABRRRQAUUUUAFFFFABRRRQAUUUUAFFFFABRRRQAUUUUAFFFFABRRRQAUyeNZoJIXGVdSpHsafRQBxGn74hJYzf661by2z3X+E/iKivLbUvtf2jTdTksmZAr7UVtwHT7wNbvifS5pJF1PT1Buo12unQSp6H39DWVZXcN2haMkOpw8bDDIfQirbfxIhfysqbPE/8A0M0//fmP/wCJo2eJ/wDoZp/+/Mf/AMTWlRS52P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0//AH5j/wDiaNnif/oZp/8AvzH/APE1pUUc7DlRm7PE/wD0Ms//AH5j/wDiat2EBtbSOAuXKLgsep96nqpc3TmcWVignvH6KOiD+83oP50XctAso6lrTYjfeIIYl5is/wB9Kf8AbIwq/kSfyrrqz9A01NLsRFuMkrnfLIerseprQok+w4oKKKKkYUUUUAFFFFABRRRQAUUUUAFFFFABRRRQAUUUUAFFFFABRRRQAUUUUAFFFFABRRRQAUUUUAFFFYvinxNpPhu2Euo3GHYfu4U5d/oPT3pNpK7E2lubVFeO6j8X75pSNP0mCKPPBmcsx/AcU7TPi/eLIBqWkwyR92gchh+B4/WuP+0cLfl51+P57Ee1R7BRWR4Y8R6T4itDcabcByv+siYYdD7iteuxNNXRaaewUUUUxhRRRQAUUUUAFFFFABWNrPh201CX7TGz2t0Ok0Rwfx9a2aKabWwmrnGS6b4ktDhVtr5B/F9xj/Sov+J930I/+BA/wruKKfN5C5fM4fOvf9AJv+/4/wAKM69/0Am/7/j/AAruKKOZdgs+5w+de/6ATf8Af8f4UZ17/oBN/wB/x/hXcHgV574w+K2iaLO9nYRtqd0hw3ltiNT6Fu/4UnOMVdpWNaNCpWlyU02y1nXv+gE3/f8AH+FGde/6ATf9/wAf4VyOrfFDxlpsdtd3vhy2tba6G6AyFjvXGeDn0PpWt4X+MWlX0yW+s2bac7HAlVt8effuKhYik3ypq/z/AFOqeVYuEPacra8rP8rmxnXv+gE3/f8AH+FGde/6ATf9/wAf4V2sMsc0KTQyLJG4DKynII9QafWl12OCz7nD517/AKATf9/x/hRnXv8AoBN/3/H+FdxRRzLsFn3OHzr3/QCb/v8Aj/CjOvf9AJv+/wCP8K7iijmXYLPucPnXv+gE3/f8f4UoGvscLoe0+rT8fyrt6KOZdgs+5x8Gh65eH/TLqKziPVYBlj+JrodH0my0uHy7WIAn7znlmPqTV+ihybGopBRRRUjCiiigAooooAKKKKACiiigAooooAKKKKACiiigAooooAKKKKACiiigAooooAKKKKACiiigAooooAz/ABJqsOiaJdapccpAhYL/AHm6AficCvmzWtTvNY1ObUL+UyTytk+ijso9AK9f+PVxJH4VtIVJCzXih/cBWP8AMD8q8SdtqFvQV89ndeXNGittzCbvIWj88dM17Lp3wq0K40+2uHvL4NLErkB1xkgH0rXg+G+hQ+H7rSN08izyecsshBeJ8YBU/h071EMjq3anJfK+/wBxPLJ7I8T8P6ve6HqsOo2MhSWM8js691PqDX0noWpQavpFrqVt/qriMOB/dPcfgcivm7xLo91oGtT6XeMjSRYIZDkMp6H2+lewfAyeSTwY8THIiuXVc9gcHFdGUzqU5zw9Tpr/AF63HTfvHfUV5dqPjvxfpq+KnvtK0RYvD0EckrxzSuZDIm9cDA4A6/pXQL8SPC/9nfa5Jr9HF4libc6dOJzO8XmogiKbzuTkHGDnrXuHQdjRXNReOPDsms/2Stxc/ad7RA/ZJdhmVPMaENtwZAvOwc8EYyMVCfiD4bW0uZpZL+GW3nige1ksJluWeXPlhYiu5t2DjA/hPoaAOrorgLH4gS3Hwt17xqtij/2dcaikELK8XmJbzyRpuDDcpIQE5HBJ4qPS/ibawG9tvElukN1b6hDp8R0wSXiXU0sBmVECruDBVYEEcEdeaAPQ6K5eHx74Yk1U6ebyaJg8kXny2siW/mIu54/NKhNyjORnjBHUEBqeP/Dz6ZFqA/tMRzyrFao2mTrJdFlLgxIUy42qzZA4AJOKAOqormtO8deG9SuoYLC7muRJai6aWO2kMcUZDEGRtuEJ2Nw2DkY7jNX/AIT3SJLXT9Silkh066inn33NpNG8kUcXml4wV5G3nnr254oA6+iuRt/iN4VntZ7iO5vR5Rg2xPYTJLMJyRCY0ZQXDlWAKg/dNbXhbXtP8S6LDrGltO1rKzKpmgaJ8qxU5VgCOQe1AGpRRRQB5Z8d/F02m2kfh/T5THcXSb7h1PKx9Ao9zz+A968Lb7prrPi5cSXPxD1ZpCfkkEa+wVQBXJt90/SvHxlRyquPRH6BkmGjRwkZLeWr/T8D1H4x/wDIleDD/wBOi/8AopK8vr1b4t2tzN8PPCF1FBI8MNpH5rquQmYlxn0rymoxX8T7isna+qr1f5s9W+A/i6a31JfDN9KWtp8m1LH/AFb9dv0P8/rXuFfI/h+4ktddsLmIkPFcxspHqGFfXA5Ga9LCVHOlr00PmM+w0KGJvDaSv8worgtT8UeLbTxtc6Gum6M1rHYS6gkxnk3mJH2gFcY3cjvimeHPir4cvPCY1nVZ5rGSGxhvLpWsplXZI2wNFuXMi7wVyue3qM9J4h6BRXLN4+8OR3dvazzXsEsxhVhLYyp9naZtsSzEr+6Z2IADYPI9RTrrx34cs7q/t76e8snsYXnkNzZTRiRFcITHlf3nzFQNuScjGQQaAOnorjfDHjKbxA3io2NhIP7HmWK2iuIJIJZGNtHLtdXAIO5yBx0weaytL+KVreeIdD0+Sw8m01LRG1CW7MnywTgFvs599sczZ9E96APR6K4/RvHljLpeg3GsWl5p8+sRQyRj7LK0MbTDMaNLt2hiMAjPB4PUVjzfFawt8QSWd3O7aXc6gLq2sZ5bdRFL5eDhC2B1Y9se4oA9IorkLb4ieGm1GHS5byY3ZktoJXjs5jBHLcIjwqZNu1d+9QuT1IHWrfh/xvoGu67Lo2myXclxHC0wd7ORInjWQxlldlCsN4I4PY0AdJRRRQAUUUUAFFFFABRRRQAUUUUAFFFFABRRRQAUUUUAFFFFABRRRQAUUUUAFFFFABRRRQAUUUUAcb8YdLk1PwdK0Kl5bVxMoHcDg/oTXz/IN0ZA7ivrCRFkjaN1DKwwQe4rxP4hfD+70+7lv9JhM1o5LGNeqH29q8jNMFKulUp/EvyMakdbmRb/ABS8cW9vHbxw6RsiQIuYmzgDA/irWt/i/qy+G7qO6gtZNckmKWywoRHGm0fvGyeeTwO9efyK0bFZFZGHUMMUQwmWT9zGZHPHyjJNefDMsapOMld+nX7jLm7MaWnlnlurueS4upmLzSuclmNfQvwn0uTSvBlskylZZyZnB7bun6Yrg/hz8P7q7u4tS1iIxW8ZDJE3Vz717OiqihVGABgCvTy3CTpc1Wr8Uv6/E1px6nKav4Jt9RHifdfyx/8ACQJAsmEB8ny0CjHrnHemy+B7eTxJ/bX9oTB/7St7/wAvYMZitmtwufQht2fUV11FeobHAL8M7SLXtU1G2vLWFNQlnn3jTozeW00sRQvFc53LjJI44yRnFZ+l/CZtPjnnt/EIj1Fp7O4injsFVEkthIoLJu+fcJG3ZbJ65r0+igDjIPAcY+HWseD7rVprkarJeyT3bQqG3XMryt8o4wDIQB6CtG88I6bI3h5bGOHToNE1A30UFtAqJIxgmhKkDAHExOR3AroqKAOAl+GkVzczW15rU82gtd3N7HpwhVWSadXDnzc5K5lkIGOC3U4pl/8ADm71LRtLstW8QQahPo9wsuny3GlxtGiiJoiskZbEhKOecjBwQBivQqKAOEX4eldW0W/h1GyszpUJjRbLTEty+UdShKtjysvu8ogjIznvVKz+FUMWnvay6yw3/bAEt7UQwRC4g8oiOLcQgHLYBwSe1ekUUAeXfEj4e3t/YRS6TNPcTAadBJGkgicRWsjvvRsj5jv6ZHTg11vw00/VdL8HWmn6xb2lvcQtIqR24wFi3ny93J+fbjccnLZrpKKACiiigD54+OukSWHjKS+CHyL1Q4PbcBgj+R/GuAr6o8ceGrTxPoz2VwMOPmifurV86+J/Ces6BdPFdWrtGD8sqLlSP6V52Lw0nLngrn2GSZrS9kqFV2a2v1RpeA/iFqfhpf7O1JX1fQ3+V7eX5nhXvsz1X/ZP4V0HiPwHpmvaYfEngC5S6tny0lkD8yHuFzyD/sn8K8vPBweD6Vu+DbTxT/aD/wDCMyXdrJcIY5nj4RlPrnj6HqO1Y0nKouSUb/odmLpU8M3iKM1B9U9n8u/oTfDrRptW8Z2Nn5bbYphJMCPuhTyD+PFfUY6Vx3wy8Fw+FdOLSHzb6YAyyHr9K7GvSoUvZQUT5PM8b9crua2WiMHUPDUV54ll1trqRHk0qTTTGFGAruG359eOlc9dfDO0uLC1tDq1wot9Kh00MIlyyxzLKH+pK4x7139FannnE6p8PbO78cyeKI5NPL3L273UV5psdyS0J+UxuxBjOAOmeQD1rEk+D8Fxeajc3niCeaS5jmWKX7MomQvcLOjPISTJsZVABwNoxivUaKAOd8G+HLrQ7rV77UNYbVL3VbiO4nk+zrCqlIkiAVQTgYQHqeSa5C8+DOmXHh/VtJXW72EX+qfbopkRd1rHsMbQJ/smJ5Uz1/eE9a9RooA4LxN8OI9b8W2+ttq7xQQSWskdo1sriJoHLDymJ/dhs4bA5wOeKjX4aCGC2gtddljjXTL7TbgNbq3nRXMnmZHI2srdOuRXoNFAHCxfDq3isry3TVJmNxqWl6hkxj5WsRbBV+j/AGYZPbcfSsL4N+EfE3hnXLh9RsreO2lim8+V5fMkMjTtIqxHccR/OxIwvJzjOa9XooAKKKKACiiigAooooAKKKKACiiigAooooAKKKKACiiigAooooAKKKKACiiigAooooAKKKKACiiigAoYBhhgCPQ0UUAZd74e0a8fdcafA7eu0Utj4f0eybdb2EKN67RRRTuxWRpgADAGBRRRSGFFFFABRRRQAUUUUAFFFFABRRRQAUUUUAFFFFABUVzbW9ymy4hSRfRhmiigDJbwn4faTzDpkG7/AHRWlZWNnZoFtbeOIf7K0UU7sLFmiiikAUUUUAFFFFABRRRQAUUUUAFFFFABRRRQAUUUUAFFFFABRRRQAUUUUAFFFFABRRRQAUUUUAFFFFABRRRQB//Z"/>
          <p:cNvSpPr>
            <a:spLocks noChangeAspect="1" noChangeArrowheads="1"/>
          </p:cNvSpPr>
          <p:nvPr/>
        </p:nvSpPr>
        <p:spPr bwMode="auto">
          <a:xfrm>
            <a:off x="51752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36" name="Picture 2" descr="Image result for node js vs java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65138"/>
            <a:ext cx="3505200" cy="297655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4" descr="Image result for node js vs jav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438150"/>
            <a:ext cx="4114800" cy="293637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7172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i="1" dirty="0" smtClean="0"/>
              <a:t>Before you ‘assume’, try this crazy method called ‘console.log’</a:t>
            </a:r>
            <a:endParaRPr i="1" dirty="0"/>
          </a:p>
        </p:txBody>
      </p:sp>
      <p:sp>
        <p:nvSpPr>
          <p:cNvPr id="170" name="Google Shape;170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>
            <a:spLocks noGrp="1"/>
          </p:cNvSpPr>
          <p:nvPr>
            <p:ph type="title"/>
          </p:nvPr>
        </p:nvSpPr>
        <p:spPr>
          <a:xfrm>
            <a:off x="1161898" y="-95250"/>
            <a:ext cx="6915300" cy="7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Some WFT JS moments</a:t>
            </a:r>
            <a:endParaRPr dirty="0"/>
          </a:p>
        </p:txBody>
      </p:sp>
      <p:sp>
        <p:nvSpPr>
          <p:cNvPr id="176" name="Google Shape;176;p16"/>
          <p:cNvSpPr txBox="1">
            <a:spLocks noGrp="1"/>
          </p:cNvSpPr>
          <p:nvPr>
            <p:ph type="body" idx="1"/>
          </p:nvPr>
        </p:nvSpPr>
        <p:spPr>
          <a:xfrm>
            <a:off x="685800" y="598929"/>
            <a:ext cx="6915300" cy="3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000" dirty="0" smtClean="0"/>
              <a:t>0.2+0.1 != 0.3  </a:t>
            </a:r>
            <a:r>
              <a:rPr lang="en-US" sz="2000" dirty="0"/>
              <a:t>and  038 - 037 </a:t>
            </a:r>
            <a:r>
              <a:rPr lang="en-US" sz="2000" dirty="0" smtClean="0"/>
              <a:t>=== 7</a:t>
            </a:r>
            <a:endParaRPr sz="2000" dirty="0"/>
          </a:p>
          <a:p>
            <a:pPr lvl="0">
              <a:spcBef>
                <a:spcPts val="0"/>
              </a:spcBef>
            </a:pPr>
            <a:r>
              <a:rPr lang="en-IN" sz="2000" dirty="0" smtClean="0"/>
              <a:t>Cases like “</a:t>
            </a:r>
            <a:r>
              <a:rPr lang="en-IN" sz="2000" dirty="0" err="1"/>
              <a:t>T</a:t>
            </a:r>
            <a:r>
              <a:rPr lang="en-IN" sz="2000" dirty="0" err="1" smtClean="0"/>
              <a:t>ruthy</a:t>
            </a:r>
            <a:r>
              <a:rPr lang="en-IN" sz="2000" dirty="0"/>
              <a:t>, but not </a:t>
            </a:r>
            <a:r>
              <a:rPr lang="en-IN" sz="2000" dirty="0" smtClean="0"/>
              <a:t>true”</a:t>
            </a:r>
          </a:p>
          <a:p>
            <a:pPr marL="76200" lvl="0" indent="0">
              <a:spcBef>
                <a:spcPts val="0"/>
              </a:spcBef>
              <a:buNone/>
            </a:pPr>
            <a:endParaRPr lang="en" sz="2000" dirty="0" smtClean="0"/>
          </a:p>
          <a:p>
            <a:pPr lvl="0">
              <a:spcBef>
                <a:spcPts val="0"/>
              </a:spcBef>
            </a:pPr>
            <a:r>
              <a:rPr lang="en-US" sz="2000" dirty="0" smtClean="0"/>
              <a:t>Cases like “</a:t>
            </a:r>
            <a:r>
              <a:rPr lang="en-US" sz="2000" dirty="0" err="1" smtClean="0"/>
              <a:t>Falsy</a:t>
            </a:r>
            <a:r>
              <a:rPr lang="en-US" sz="2000" dirty="0" smtClean="0"/>
              <a:t>, but not false”</a:t>
            </a:r>
          </a:p>
          <a:p>
            <a:pPr lvl="0">
              <a:spcBef>
                <a:spcPts val="0"/>
              </a:spcBef>
            </a:pPr>
            <a:endParaRPr lang="en-US" sz="2000" dirty="0"/>
          </a:p>
          <a:p>
            <a:pPr lvl="0">
              <a:spcBef>
                <a:spcPts val="0"/>
              </a:spcBef>
            </a:pPr>
            <a:r>
              <a:rPr lang="en-IN" sz="2000" dirty="0"/>
              <a:t>Minimal value is greater than </a:t>
            </a:r>
            <a:r>
              <a:rPr lang="en-IN" sz="2000" dirty="0" smtClean="0"/>
              <a:t>zero</a:t>
            </a:r>
          </a:p>
          <a:p>
            <a:pPr lvl="0">
              <a:spcBef>
                <a:spcPts val="0"/>
              </a:spcBef>
            </a:pPr>
            <a:endParaRPr lang="en-US" sz="2000" dirty="0"/>
          </a:p>
          <a:p>
            <a:pPr lvl="0">
              <a:spcBef>
                <a:spcPts val="0"/>
              </a:spcBef>
            </a:pPr>
            <a:r>
              <a:rPr lang="en-IN" sz="2000" dirty="0"/>
              <a:t>Array equality is a monster</a:t>
            </a:r>
          </a:p>
          <a:p>
            <a:pPr lvl="0">
              <a:spcBef>
                <a:spcPts val="0"/>
              </a:spcBef>
            </a:pPr>
            <a:endParaRPr lang="en" sz="2000" dirty="0"/>
          </a:p>
          <a:p>
            <a:pPr lvl="0">
              <a:spcBef>
                <a:spcPts val="0"/>
              </a:spcBef>
            </a:pPr>
            <a:endParaRPr lang="en" sz="2000" dirty="0" smtClean="0"/>
          </a:p>
          <a:p>
            <a:pPr lvl="0">
              <a:spcBef>
                <a:spcPts val="0"/>
              </a:spcBef>
            </a:pPr>
            <a:r>
              <a:rPr lang="en-IN" sz="2000" dirty="0"/>
              <a:t>Comparing null to 0</a:t>
            </a:r>
            <a:endParaRPr lang="en-IN" sz="2000" dirty="0" smtClean="0"/>
          </a:p>
        </p:txBody>
      </p:sp>
      <p:sp>
        <p:nvSpPr>
          <p:cNvPr id="177" name="Google Shape;177;p16"/>
          <p:cNvSpPr txBox="1">
            <a:spLocks noGrp="1"/>
          </p:cNvSpPr>
          <p:nvPr>
            <p:ph type="sldNum" idx="12"/>
          </p:nvPr>
        </p:nvSpPr>
        <p:spPr>
          <a:xfrm>
            <a:off x="8556784" y="393582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648198" y="1066213"/>
            <a:ext cx="4273606" cy="591137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 if true == [] is </a:t>
            </a:r>
            <a:r>
              <a:rPr kumimoji="0" lang="en-US" altLang="en-US" b="1" i="0" u="none" strike="noStrike" cap="none" normalizeH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false,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     </a:t>
            </a:r>
            <a:r>
              <a:rPr kumimoji="0" lang="en-US" altLang="en-US" b="0" i="0" u="none" strike="noStrike" cap="none" normalizeH="0" dirty="0" smtClean="0">
                <a:ln>
                  <a:noFill/>
                </a:ln>
                <a:solidFill>
                  <a:srgbClr val="CCCCCC"/>
                </a:solidFill>
                <a:effectLst/>
                <a:latin typeface="Consolas" pitchFamily="49" charset="0"/>
                <a:cs typeface="Arial" pitchFamily="34" charset="0"/>
              </a:rPr>
              <a:t>then what is “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true == ![]” </a:t>
            </a:r>
            <a:r>
              <a:rPr lang="en-US" altLang="en-US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// -&gt; false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4648198" y="1800276"/>
            <a:ext cx="4273606" cy="591137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If !!null is false, 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	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then null </a:t>
            </a: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== false; </a:t>
            </a:r>
            <a:r>
              <a:rPr lang="en-US" altLang="en-US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?// </a:t>
            </a:r>
            <a:r>
              <a:rPr lang="en-US" altLang="en-US" dirty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-&gt; false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4648200" y="2424657"/>
            <a:ext cx="4273604" cy="375693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 err="1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Number.MIN_VALUE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 &gt; 0 ? </a:t>
            </a:r>
            <a:r>
              <a:rPr lang="en-US" altLang="en-US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true</a:t>
            </a:r>
            <a:endParaRPr kumimoji="0" lang="en-US" altLang="en-US" sz="3600" b="0" i="0" u="none" strike="noStrike" cap="none" normalizeH="0" baseline="0" dirty="0" smtClean="0">
              <a:ln>
                <a:noFill/>
              </a:ln>
              <a:solidFill>
                <a:srgbClr val="FF000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4648198" y="2921326"/>
            <a:ext cx="4273606" cy="1022024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[] == ''   // -&gt; 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true  (a=b)</a:t>
            </a:r>
            <a:endParaRPr lang="en-US" altLang="en-US" dirty="0">
              <a:solidFill>
                <a:srgbClr val="CCCCCC"/>
              </a:solidFill>
              <a:latin typeface="Consolas" pitchFamily="49" charset="0"/>
              <a:cs typeface="Arial" pitchFamily="34" charset="0"/>
            </a:endParaRP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[] == 0    // -&gt; 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true  (a=c)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[0] == 0   // -&gt; </a:t>
            </a:r>
            <a:r>
              <a:rPr lang="en-US" altLang="en-US" dirty="0" smtClean="0">
                <a:solidFill>
                  <a:srgbClr val="CCCCCC"/>
                </a:solidFill>
                <a:latin typeface="Consolas" pitchFamily="49" charset="0"/>
                <a:cs typeface="Arial" pitchFamily="34" charset="0"/>
              </a:rPr>
              <a:t>true  (d=c)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b="1" dirty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[0] == ''  // -&gt; </a:t>
            </a:r>
            <a:r>
              <a:rPr lang="en-US" altLang="en-US" b="1" dirty="0" smtClean="0">
                <a:solidFill>
                  <a:srgbClr val="FF0000"/>
                </a:solidFill>
                <a:latin typeface="Consolas" pitchFamily="49" charset="0"/>
                <a:cs typeface="Arial" pitchFamily="34" charset="0"/>
              </a:rPr>
              <a:t>false (d=b)</a:t>
            </a:r>
            <a:endParaRPr lang="en-US" altLang="en-US" b="1" dirty="0">
              <a:solidFill>
                <a:srgbClr val="FF0000"/>
              </a:solidFill>
              <a:latin typeface="Consolas" pitchFamily="49" charset="0"/>
              <a:cs typeface="Arial" pitchFamily="34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4648198" y="4019550"/>
            <a:ext cx="4273606" cy="806581"/>
          </a:xfrm>
          <a:prstGeom prst="rect">
            <a:avLst/>
          </a:prstGeom>
          <a:solidFill>
            <a:srgbClr val="2D2D2D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7935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dirty="0" smtClean="0">
                <a:solidFill>
                  <a:schemeClr val="bg1"/>
                </a:solidFill>
              </a:rPr>
              <a:t>null </a:t>
            </a:r>
            <a:r>
              <a:rPr lang="en-IN" dirty="0">
                <a:solidFill>
                  <a:schemeClr val="bg1"/>
                </a:solidFill>
              </a:rPr>
              <a:t>==</a:t>
            </a: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0</a:t>
            </a:r>
            <a:r>
              <a:rPr lang="en-IN" dirty="0">
                <a:solidFill>
                  <a:schemeClr val="bg1"/>
                </a:solidFill>
              </a:rPr>
              <a:t>; </a:t>
            </a:r>
            <a:r>
              <a:rPr lang="en-IN" dirty="0">
                <a:solidFill>
                  <a:schemeClr val="bg1"/>
                </a:solidFill>
              </a:rPr>
              <a:t>// -&gt; </a:t>
            </a:r>
            <a:r>
              <a:rPr lang="en-IN" dirty="0" smtClean="0">
                <a:solidFill>
                  <a:schemeClr val="bg1"/>
                </a:solidFill>
              </a:rPr>
              <a:t>false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dirty="0" smtClean="0">
                <a:solidFill>
                  <a:schemeClr val="bg1"/>
                </a:solidFill>
              </a:rPr>
              <a:t>null </a:t>
            </a:r>
            <a:r>
              <a:rPr lang="en-IN" dirty="0">
                <a:solidFill>
                  <a:schemeClr val="bg1"/>
                </a:solidFill>
              </a:rPr>
              <a:t>&gt;</a:t>
            </a:r>
            <a:r>
              <a:rPr lang="en-IN" dirty="0">
                <a:solidFill>
                  <a:schemeClr val="bg1"/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0</a:t>
            </a:r>
            <a:r>
              <a:rPr lang="en-IN" dirty="0">
                <a:solidFill>
                  <a:schemeClr val="bg1"/>
                </a:solidFill>
              </a:rPr>
              <a:t>; </a:t>
            </a:r>
            <a:r>
              <a:rPr lang="en-IN" dirty="0">
                <a:solidFill>
                  <a:schemeClr val="bg1"/>
                </a:solidFill>
              </a:rPr>
              <a:t>// -&gt; </a:t>
            </a:r>
            <a:r>
              <a:rPr lang="en-IN" dirty="0" smtClean="0">
                <a:solidFill>
                  <a:schemeClr val="bg1"/>
                </a:solidFill>
              </a:rPr>
              <a:t>false</a:t>
            </a:r>
          </a:p>
          <a:p>
            <a:pPr lvl="0" fontAlgn="base">
              <a:spcBef>
                <a:spcPct val="0"/>
              </a:spcBef>
              <a:spcAft>
                <a:spcPct val="0"/>
              </a:spcAft>
              <a:buClrTx/>
            </a:pPr>
            <a:r>
              <a:rPr lang="en-IN" b="1" dirty="0" smtClean="0">
                <a:solidFill>
                  <a:srgbClr val="FF0000"/>
                </a:solidFill>
              </a:rPr>
              <a:t>null </a:t>
            </a:r>
            <a:r>
              <a:rPr lang="en-IN" b="1" dirty="0">
                <a:solidFill>
                  <a:srgbClr val="FF0000"/>
                </a:solidFill>
              </a:rPr>
              <a:t>&gt;=</a:t>
            </a:r>
            <a:r>
              <a:rPr lang="en-IN" b="1" dirty="0">
                <a:solidFill>
                  <a:srgbClr val="FF0000"/>
                </a:solidFill>
              </a:rPr>
              <a:t> </a:t>
            </a:r>
            <a:r>
              <a:rPr lang="en-IN" b="1" dirty="0">
                <a:solidFill>
                  <a:srgbClr val="FF0000"/>
                </a:solidFill>
              </a:rPr>
              <a:t>0</a:t>
            </a:r>
            <a:r>
              <a:rPr lang="en-IN" b="1" dirty="0">
                <a:solidFill>
                  <a:srgbClr val="FF0000"/>
                </a:solidFill>
              </a:rPr>
              <a:t>; </a:t>
            </a:r>
            <a:r>
              <a:rPr lang="en-IN" b="1" dirty="0">
                <a:solidFill>
                  <a:srgbClr val="FF0000"/>
                </a:solidFill>
              </a:rPr>
              <a:t>// -&gt; </a:t>
            </a:r>
            <a:r>
              <a:rPr lang="en-IN" b="1" dirty="0" smtClean="0">
                <a:solidFill>
                  <a:srgbClr val="FF0000"/>
                </a:solidFill>
              </a:rPr>
              <a:t>true</a:t>
            </a:r>
            <a:endParaRPr lang="en-US" altLang="en-US" b="1" dirty="0">
              <a:solidFill>
                <a:srgbClr val="FF0000"/>
              </a:solidFill>
              <a:latin typeface="Consolas" pitchFamily="49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Yor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842</Words>
  <Application>Microsoft Office PowerPoint</Application>
  <PresentationFormat>On-screen Show (16:9)</PresentationFormat>
  <Paragraphs>181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Roboto Slab Light</vt:lpstr>
      <vt:lpstr>Consolas</vt:lpstr>
      <vt:lpstr>Abel</vt:lpstr>
      <vt:lpstr>Roboto Slab</vt:lpstr>
      <vt:lpstr>York template</vt:lpstr>
      <vt:lpstr>Static Analysis of NodeJS</vt:lpstr>
      <vt:lpstr>Hello!</vt:lpstr>
      <vt:lpstr>Big Picture</vt:lpstr>
      <vt:lpstr>What &amp; Why ?</vt:lpstr>
      <vt:lpstr>Multi Threaded Server</vt:lpstr>
      <vt:lpstr>Node.JS Server</vt:lpstr>
      <vt:lpstr>Multi Threaded Server VS Node.JS Server</vt:lpstr>
      <vt:lpstr>PowerPoint Presentation</vt:lpstr>
      <vt:lpstr>Some WFT JS moments</vt:lpstr>
      <vt:lpstr>Some More WTFJS</vt:lpstr>
      <vt:lpstr>Some WFT JS moments</vt:lpstr>
      <vt:lpstr>Suggested way to handle those issue</vt:lpstr>
      <vt:lpstr>Vulnerabilities in NPM Packages</vt:lpstr>
      <vt:lpstr>Securing Credentials &amp;Password Policy (Inspecting config files)</vt:lpstr>
      <vt:lpstr>Managing Untrusted data injection</vt:lpstr>
      <vt:lpstr>Managing Untrusted data injection</vt:lpstr>
      <vt:lpstr>Default body-parser cause injection  </vt:lpstr>
      <vt:lpstr>String Sql Statement </vt:lpstr>
      <vt:lpstr>No-Sql Statement </vt:lpstr>
      <vt:lpstr>Final Note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Static Analysis of NodeJS</dc:title>
  <dc:creator>Raja Sekar Durairaj</dc:creator>
  <cp:lastModifiedBy>rajsek</cp:lastModifiedBy>
  <cp:revision>115</cp:revision>
  <dcterms:modified xsi:type="dcterms:W3CDTF">2018-11-17T09:20:50Z</dcterms:modified>
</cp:coreProperties>
</file>